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4"/>
  </p:notesMasterIdLst>
  <p:sldIdLst>
    <p:sldId id="259" r:id="rId5"/>
    <p:sldId id="260" r:id="rId6"/>
    <p:sldId id="266" r:id="rId7"/>
    <p:sldId id="261" r:id="rId8"/>
    <p:sldId id="262" r:id="rId9"/>
    <p:sldId id="269" r:id="rId10"/>
    <p:sldId id="267" r:id="rId11"/>
    <p:sldId id="263" r:id="rId12"/>
    <p:sldId id="264" r:id="rId13"/>
    <p:sldId id="268" r:id="rId14"/>
    <p:sldId id="27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a Kalsbeek" userId="48dd7c53-4453-4074-a21f-3d6265f9a463" providerId="ADAL" clId="{06A76CE7-F730-4703-BF69-84CA1A409099}"/>
    <pc:docChg chg="custSel addSld modSld">
      <pc:chgData name="Renata Kalsbeek" userId="48dd7c53-4453-4074-a21f-3d6265f9a463" providerId="ADAL" clId="{06A76CE7-F730-4703-BF69-84CA1A409099}" dt="2020-04-24T17:00:35.504" v="494" actId="20577"/>
      <pc:docMkLst>
        <pc:docMk/>
      </pc:docMkLst>
      <pc:sldChg chg="modSp">
        <pc:chgData name="Renata Kalsbeek" userId="48dd7c53-4453-4074-a21f-3d6265f9a463" providerId="ADAL" clId="{06A76CE7-F730-4703-BF69-84CA1A409099}" dt="2020-04-24T17:00:35.504" v="494" actId="20577"/>
        <pc:sldMkLst>
          <pc:docMk/>
          <pc:sldMk cId="3425413226" sldId="259"/>
        </pc:sldMkLst>
        <pc:spChg chg="mod">
          <ac:chgData name="Renata Kalsbeek" userId="48dd7c53-4453-4074-a21f-3d6265f9a463" providerId="ADAL" clId="{06A76CE7-F730-4703-BF69-84CA1A409099}" dt="2020-04-24T17:00:35.504" v="494" actId="20577"/>
          <ac:spMkLst>
            <pc:docMk/>
            <pc:sldMk cId="3425413226" sldId="259"/>
            <ac:spMk id="2" creationId="{6DEB26A6-2217-43AF-80B5-3EADF48B8E41}"/>
          </ac:spMkLst>
        </pc:spChg>
        <pc:spChg chg="mod">
          <ac:chgData name="Renata Kalsbeek" userId="48dd7c53-4453-4074-a21f-3d6265f9a463" providerId="ADAL" clId="{06A76CE7-F730-4703-BF69-84CA1A409099}" dt="2020-04-24T15:58:22.522" v="121" actId="20577"/>
          <ac:spMkLst>
            <pc:docMk/>
            <pc:sldMk cId="3425413226" sldId="259"/>
            <ac:spMk id="3" creationId="{98583B8F-E783-4A22-A29B-88457CEAD577}"/>
          </ac:spMkLst>
        </pc:spChg>
      </pc:sldChg>
      <pc:sldChg chg="addSp modSp">
        <pc:chgData name="Renata Kalsbeek" userId="48dd7c53-4453-4074-a21f-3d6265f9a463" providerId="ADAL" clId="{06A76CE7-F730-4703-BF69-84CA1A409099}" dt="2020-04-24T15:59:44.894" v="273" actId="403"/>
        <pc:sldMkLst>
          <pc:docMk/>
          <pc:sldMk cId="1588306769" sldId="260"/>
        </pc:sldMkLst>
        <pc:spChg chg="mod">
          <ac:chgData name="Renata Kalsbeek" userId="48dd7c53-4453-4074-a21f-3d6265f9a463" providerId="ADAL" clId="{06A76CE7-F730-4703-BF69-84CA1A409099}" dt="2020-04-24T15:58:34.516" v="148" actId="20577"/>
          <ac:spMkLst>
            <pc:docMk/>
            <pc:sldMk cId="1588306769" sldId="260"/>
            <ac:spMk id="2" creationId="{96CADD9A-A03B-4E6D-9667-B8B7704482AC}"/>
          </ac:spMkLst>
        </pc:spChg>
        <pc:spChg chg="mod">
          <ac:chgData name="Renata Kalsbeek" userId="48dd7c53-4453-4074-a21f-3d6265f9a463" providerId="ADAL" clId="{06A76CE7-F730-4703-BF69-84CA1A409099}" dt="2020-04-24T15:59:44.894" v="273" actId="403"/>
          <ac:spMkLst>
            <pc:docMk/>
            <pc:sldMk cId="1588306769" sldId="260"/>
            <ac:spMk id="3" creationId="{C114D948-F68D-4D02-893A-06C6896718E1}"/>
          </ac:spMkLst>
        </pc:spChg>
        <pc:picChg chg="add mod">
          <ac:chgData name="Renata Kalsbeek" userId="48dd7c53-4453-4074-a21f-3d6265f9a463" providerId="ADAL" clId="{06A76CE7-F730-4703-BF69-84CA1A409099}" dt="2020-04-24T15:59:24.446" v="266" actId="1440"/>
          <ac:picMkLst>
            <pc:docMk/>
            <pc:sldMk cId="1588306769" sldId="260"/>
            <ac:picMk id="5" creationId="{DB67EFF2-0EDB-4C62-ACF0-9479AA042DE6}"/>
          </ac:picMkLst>
        </pc:picChg>
      </pc:sldChg>
      <pc:sldChg chg="addSp delSp modSp new">
        <pc:chgData name="Renata Kalsbeek" userId="48dd7c53-4453-4074-a21f-3d6265f9a463" providerId="ADAL" clId="{06A76CE7-F730-4703-BF69-84CA1A409099}" dt="2020-04-24T16:59:39.139" v="492" actId="12788"/>
        <pc:sldMkLst>
          <pc:docMk/>
          <pc:sldMk cId="938223537" sldId="261"/>
        </pc:sldMkLst>
        <pc:spChg chg="mod">
          <ac:chgData name="Renata Kalsbeek" userId="48dd7c53-4453-4074-a21f-3d6265f9a463" providerId="ADAL" clId="{06A76CE7-F730-4703-BF69-84CA1A409099}" dt="2020-04-24T16:01:18.872" v="280" actId="20577"/>
          <ac:spMkLst>
            <pc:docMk/>
            <pc:sldMk cId="938223537" sldId="261"/>
            <ac:spMk id="2" creationId="{0B001F93-0D93-436D-B0BC-465FE846DC31}"/>
          </ac:spMkLst>
        </pc:spChg>
        <pc:spChg chg="del">
          <ac:chgData name="Renata Kalsbeek" userId="48dd7c53-4453-4074-a21f-3d6265f9a463" providerId="ADAL" clId="{06A76CE7-F730-4703-BF69-84CA1A409099}" dt="2020-04-24T16:03:46.740" v="422" actId="478"/>
          <ac:spMkLst>
            <pc:docMk/>
            <pc:sldMk cId="938223537" sldId="261"/>
            <ac:spMk id="3" creationId="{B7C8B1B4-98BF-460B-94F9-475715E50B3D}"/>
          </ac:spMkLst>
        </pc:spChg>
        <pc:graphicFrameChg chg="add mod">
          <ac:chgData name="Renata Kalsbeek" userId="48dd7c53-4453-4074-a21f-3d6265f9a463" providerId="ADAL" clId="{06A76CE7-F730-4703-BF69-84CA1A409099}" dt="2020-04-24T16:59:39.139" v="492" actId="12788"/>
          <ac:graphicFrameMkLst>
            <pc:docMk/>
            <pc:sldMk cId="938223537" sldId="261"/>
            <ac:graphicFrameMk id="4" creationId="{10BB4645-594A-424B-8E7D-E73ED2530C86}"/>
          </ac:graphicFrameMkLst>
        </pc:graphicFrameChg>
      </pc:sldChg>
    </pc:docChg>
  </pc:docChgLst>
  <pc:docChgLst>
    <pc:chgData name="Tanya Zheng" userId="0435274a-d56a-4065-9507-4d6f0006a844" providerId="ADAL" clId="{98B815E5-0DA3-4147-92E5-976570FDAE00}"/>
    <pc:docChg chg="undo custSel modSld">
      <pc:chgData name="Tanya Zheng" userId="0435274a-d56a-4065-9507-4d6f0006a844" providerId="ADAL" clId="{98B815E5-0DA3-4147-92E5-976570FDAE00}" dt="2020-05-11T18:53:47.366" v="262" actId="1076"/>
      <pc:docMkLst>
        <pc:docMk/>
      </pc:docMkLst>
      <pc:sldChg chg="modSp">
        <pc:chgData name="Tanya Zheng" userId="0435274a-d56a-4065-9507-4d6f0006a844" providerId="ADAL" clId="{98B815E5-0DA3-4147-92E5-976570FDAE00}" dt="2020-05-01T20:11:19.810" v="190" actId="1076"/>
        <pc:sldMkLst>
          <pc:docMk/>
          <pc:sldMk cId="1588306769" sldId="260"/>
        </pc:sldMkLst>
        <pc:spChg chg="mod">
          <ac:chgData name="Tanya Zheng" userId="0435274a-d56a-4065-9507-4d6f0006a844" providerId="ADAL" clId="{98B815E5-0DA3-4147-92E5-976570FDAE00}" dt="2020-05-01T20:11:19.810" v="190" actId="1076"/>
          <ac:spMkLst>
            <pc:docMk/>
            <pc:sldMk cId="1588306769" sldId="260"/>
            <ac:spMk id="3" creationId="{C114D948-F68D-4D02-893A-06C6896718E1}"/>
          </ac:spMkLst>
        </pc:spChg>
        <pc:picChg chg="mod">
          <ac:chgData name="Tanya Zheng" userId="0435274a-d56a-4065-9507-4d6f0006a844" providerId="ADAL" clId="{98B815E5-0DA3-4147-92E5-976570FDAE00}" dt="2020-05-01T20:11:12.618" v="188" actId="1076"/>
          <ac:picMkLst>
            <pc:docMk/>
            <pc:sldMk cId="1588306769" sldId="260"/>
            <ac:picMk id="5" creationId="{DB67EFF2-0EDB-4C62-ACF0-9479AA042DE6}"/>
          </ac:picMkLst>
        </pc:picChg>
      </pc:sldChg>
      <pc:sldChg chg="addSp modSp mod">
        <pc:chgData name="Tanya Zheng" userId="0435274a-d56a-4065-9507-4d6f0006a844" providerId="ADAL" clId="{98B815E5-0DA3-4147-92E5-976570FDAE00}" dt="2020-05-11T17:40:29.671" v="257" actId="20577"/>
        <pc:sldMkLst>
          <pc:docMk/>
          <pc:sldMk cId="3272642700" sldId="266"/>
        </pc:sldMkLst>
        <pc:spChg chg="mod">
          <ac:chgData name="Tanya Zheng" userId="0435274a-d56a-4065-9507-4d6f0006a844" providerId="ADAL" clId="{98B815E5-0DA3-4147-92E5-976570FDAE00}" dt="2020-05-11T17:40:29.671" v="257" actId="20577"/>
          <ac:spMkLst>
            <pc:docMk/>
            <pc:sldMk cId="3272642700" sldId="266"/>
            <ac:spMk id="3" creationId="{C114D948-F68D-4D02-893A-06C6896718E1}"/>
          </ac:spMkLst>
        </pc:spChg>
        <pc:picChg chg="add mod modCrop">
          <ac:chgData name="Tanya Zheng" userId="0435274a-d56a-4065-9507-4d6f0006a844" providerId="ADAL" clId="{98B815E5-0DA3-4147-92E5-976570FDAE00}" dt="2020-05-01T20:07:48.415" v="120" actId="1076"/>
          <ac:picMkLst>
            <pc:docMk/>
            <pc:sldMk cId="3272642700" sldId="266"/>
            <ac:picMk id="5" creationId="{D3EAFA04-2E09-4FE9-89B9-4F3E093CB5DD}"/>
          </ac:picMkLst>
        </pc:picChg>
      </pc:sldChg>
      <pc:sldChg chg="addSp delSp modSp mod">
        <pc:chgData name="Tanya Zheng" userId="0435274a-d56a-4065-9507-4d6f0006a844" providerId="ADAL" clId="{98B815E5-0DA3-4147-92E5-976570FDAE00}" dt="2020-05-11T18:53:47.366" v="262" actId="1076"/>
        <pc:sldMkLst>
          <pc:docMk/>
          <pc:sldMk cId="463650886" sldId="275"/>
        </pc:sldMkLst>
        <pc:picChg chg="del">
          <ac:chgData name="Tanya Zheng" userId="0435274a-d56a-4065-9507-4d6f0006a844" providerId="ADAL" clId="{98B815E5-0DA3-4147-92E5-976570FDAE00}" dt="2020-05-11T18:53:39.141" v="258" actId="478"/>
          <ac:picMkLst>
            <pc:docMk/>
            <pc:sldMk cId="463650886" sldId="275"/>
            <ac:picMk id="6" creationId="{1674C375-4DC0-446C-A58B-CE18891545C3}"/>
          </ac:picMkLst>
        </pc:picChg>
        <pc:picChg chg="add mod">
          <ac:chgData name="Tanya Zheng" userId="0435274a-d56a-4065-9507-4d6f0006a844" providerId="ADAL" clId="{98B815E5-0DA3-4147-92E5-976570FDAE00}" dt="2020-05-11T18:53:47.366" v="262" actId="1076"/>
          <ac:picMkLst>
            <pc:docMk/>
            <pc:sldMk cId="463650886" sldId="275"/>
            <ac:picMk id="8" creationId="{5556444D-FE62-428B-B318-D17199B56A95}"/>
          </ac:picMkLst>
        </pc:picChg>
      </pc:sldChg>
      <pc:sldChg chg="modSp mod">
        <pc:chgData name="Tanya Zheng" userId="0435274a-d56a-4065-9507-4d6f0006a844" providerId="ADAL" clId="{98B815E5-0DA3-4147-92E5-976570FDAE00}" dt="2020-05-08T16:23:36.391" v="225" actId="404"/>
        <pc:sldMkLst>
          <pc:docMk/>
          <pc:sldMk cId="946115061" sldId="276"/>
        </pc:sldMkLst>
        <pc:spChg chg="mod">
          <ac:chgData name="Tanya Zheng" userId="0435274a-d56a-4065-9507-4d6f0006a844" providerId="ADAL" clId="{98B815E5-0DA3-4147-92E5-976570FDAE00}" dt="2020-05-08T16:23:36.391" v="225" actId="404"/>
          <ac:spMkLst>
            <pc:docMk/>
            <pc:sldMk cId="946115061" sldId="276"/>
            <ac:spMk id="3" creationId="{C114D948-F68D-4D02-893A-06C6896718E1}"/>
          </ac:spMkLst>
        </pc:spChg>
      </pc:sldChg>
    </pc:docChg>
  </pc:docChgLst>
  <pc:docChgLst>
    <pc:chgData name="Renata Kalsbeek" userId="48dd7c53-4453-4074-a21f-3d6265f9a463" providerId="ADAL" clId="{4AB8DC57-E5E3-4419-A5BD-A2DA9DD3FA29}"/>
    <pc:docChg chg="undo custSel addSld delSld modSld sldOrd">
      <pc:chgData name="Renata Kalsbeek" userId="48dd7c53-4453-4074-a21f-3d6265f9a463" providerId="ADAL" clId="{4AB8DC57-E5E3-4419-A5BD-A2DA9DD3FA29}" dt="2020-05-14T16:04:48.215" v="1983" actId="14861"/>
      <pc:docMkLst>
        <pc:docMk/>
      </pc:docMkLst>
      <pc:sldChg chg="addSp delSp modSp ord">
        <pc:chgData name="Renata Kalsbeek" userId="48dd7c53-4453-4074-a21f-3d6265f9a463" providerId="ADAL" clId="{4AB8DC57-E5E3-4419-A5BD-A2DA9DD3FA29}" dt="2020-05-01T17:33:42.720" v="1748" actId="1076"/>
        <pc:sldMkLst>
          <pc:docMk/>
          <pc:sldMk cId="3425413226" sldId="259"/>
        </pc:sldMkLst>
        <pc:spChg chg="mod">
          <ac:chgData name="Renata Kalsbeek" userId="48dd7c53-4453-4074-a21f-3d6265f9a463" providerId="ADAL" clId="{4AB8DC57-E5E3-4419-A5BD-A2DA9DD3FA29}" dt="2020-05-01T17:33:42.720" v="1748" actId="1076"/>
          <ac:spMkLst>
            <pc:docMk/>
            <pc:sldMk cId="3425413226" sldId="259"/>
            <ac:spMk id="2" creationId="{6DEB26A6-2217-43AF-80B5-3EADF48B8E41}"/>
          </ac:spMkLst>
        </pc:spChg>
        <pc:spChg chg="del mod">
          <ac:chgData name="Renata Kalsbeek" userId="48dd7c53-4453-4074-a21f-3d6265f9a463" providerId="ADAL" clId="{4AB8DC57-E5E3-4419-A5BD-A2DA9DD3FA29}" dt="2020-05-01T17:32:47.173" v="1739" actId="478"/>
          <ac:spMkLst>
            <pc:docMk/>
            <pc:sldMk cId="3425413226" sldId="259"/>
            <ac:spMk id="3" creationId="{98583B8F-E783-4A22-A29B-88457CEAD577}"/>
          </ac:spMkLst>
        </pc:spChg>
        <pc:spChg chg="add del mod">
          <ac:chgData name="Renata Kalsbeek" userId="48dd7c53-4453-4074-a21f-3d6265f9a463" providerId="ADAL" clId="{4AB8DC57-E5E3-4419-A5BD-A2DA9DD3FA29}" dt="2020-05-01T17:33:29.650" v="1743" actId="478"/>
          <ac:spMkLst>
            <pc:docMk/>
            <pc:sldMk cId="3425413226" sldId="259"/>
            <ac:spMk id="5" creationId="{62DD5D07-D8E5-46E8-83B6-706B5ACD6604}"/>
          </ac:spMkLst>
        </pc:spChg>
      </pc:sldChg>
      <pc:sldChg chg="modSp mod ord">
        <pc:chgData name="Renata Kalsbeek" userId="48dd7c53-4453-4074-a21f-3d6265f9a463" providerId="ADAL" clId="{4AB8DC57-E5E3-4419-A5BD-A2DA9DD3FA29}" dt="2020-05-07T17:47:27.568" v="1916" actId="14826"/>
        <pc:sldMkLst>
          <pc:docMk/>
          <pc:sldMk cId="1588306769" sldId="260"/>
        </pc:sldMkLst>
        <pc:spChg chg="mod">
          <ac:chgData name="Renata Kalsbeek" userId="48dd7c53-4453-4074-a21f-3d6265f9a463" providerId="ADAL" clId="{4AB8DC57-E5E3-4419-A5BD-A2DA9DD3FA29}" dt="2020-05-07T17:47:23.893" v="1914" actId="20577"/>
          <ac:spMkLst>
            <pc:docMk/>
            <pc:sldMk cId="1588306769" sldId="260"/>
            <ac:spMk id="3" creationId="{C114D948-F68D-4D02-893A-06C6896718E1}"/>
          </ac:spMkLst>
        </pc:spChg>
        <pc:picChg chg="mod">
          <ac:chgData name="Renata Kalsbeek" userId="48dd7c53-4453-4074-a21f-3d6265f9a463" providerId="ADAL" clId="{4AB8DC57-E5E3-4419-A5BD-A2DA9DD3FA29}" dt="2020-05-07T17:47:27.568" v="1916" actId="14826"/>
          <ac:picMkLst>
            <pc:docMk/>
            <pc:sldMk cId="1588306769" sldId="260"/>
            <ac:picMk id="5" creationId="{DB67EFF2-0EDB-4C62-ACF0-9479AA042DE6}"/>
          </ac:picMkLst>
        </pc:picChg>
      </pc:sldChg>
      <pc:sldChg chg="modSp ord">
        <pc:chgData name="Renata Kalsbeek" userId="48dd7c53-4453-4074-a21f-3d6265f9a463" providerId="ADAL" clId="{4AB8DC57-E5E3-4419-A5BD-A2DA9DD3FA29}" dt="2020-05-01T17:34:17.721" v="1756"/>
        <pc:sldMkLst>
          <pc:docMk/>
          <pc:sldMk cId="938223537" sldId="261"/>
        </pc:sldMkLst>
        <pc:graphicFrameChg chg="mod">
          <ac:chgData name="Renata Kalsbeek" userId="48dd7c53-4453-4074-a21f-3d6265f9a463" providerId="ADAL" clId="{4AB8DC57-E5E3-4419-A5BD-A2DA9DD3FA29}" dt="2020-05-01T17:33:51.777" v="1750"/>
          <ac:graphicFrameMkLst>
            <pc:docMk/>
            <pc:sldMk cId="938223537" sldId="261"/>
            <ac:graphicFrameMk id="4" creationId="{10BB4645-594A-424B-8E7D-E73ED2530C86}"/>
          </ac:graphicFrameMkLst>
        </pc:graphicFrameChg>
      </pc:sldChg>
      <pc:sldChg chg="addSp delSp modSp add mod ord">
        <pc:chgData name="Renata Kalsbeek" userId="48dd7c53-4453-4074-a21f-3d6265f9a463" providerId="ADAL" clId="{4AB8DC57-E5E3-4419-A5BD-A2DA9DD3FA29}" dt="2020-05-07T17:58:36.690" v="1954" actId="20577"/>
        <pc:sldMkLst>
          <pc:docMk/>
          <pc:sldMk cId="2687682703" sldId="262"/>
        </pc:sldMkLst>
        <pc:spChg chg="mod">
          <ac:chgData name="Renata Kalsbeek" userId="48dd7c53-4453-4074-a21f-3d6265f9a463" providerId="ADAL" clId="{4AB8DC57-E5E3-4419-A5BD-A2DA9DD3FA29}" dt="2020-04-30T23:55:24.983" v="294" actId="20577"/>
          <ac:spMkLst>
            <pc:docMk/>
            <pc:sldMk cId="2687682703" sldId="262"/>
            <ac:spMk id="2" creationId="{96CADD9A-A03B-4E6D-9667-B8B7704482AC}"/>
          </ac:spMkLst>
        </pc:spChg>
        <pc:spChg chg="del mod">
          <ac:chgData name="Renata Kalsbeek" userId="48dd7c53-4453-4074-a21f-3d6265f9a463" providerId="ADAL" clId="{4AB8DC57-E5E3-4419-A5BD-A2DA9DD3FA29}" dt="2020-04-30T23:53:23.778" v="239" actId="478"/>
          <ac:spMkLst>
            <pc:docMk/>
            <pc:sldMk cId="2687682703" sldId="262"/>
            <ac:spMk id="3" creationId="{C114D948-F68D-4D02-893A-06C6896718E1}"/>
          </ac:spMkLst>
        </pc:spChg>
        <pc:spChg chg="add del mod">
          <ac:chgData name="Renata Kalsbeek" userId="48dd7c53-4453-4074-a21f-3d6265f9a463" providerId="ADAL" clId="{4AB8DC57-E5E3-4419-A5BD-A2DA9DD3FA29}" dt="2020-05-07T17:58:36.690" v="1954" actId="20577"/>
          <ac:spMkLst>
            <pc:docMk/>
            <pc:sldMk cId="2687682703" sldId="262"/>
            <ac:spMk id="6" creationId="{83F7DC1D-9F0B-4F3D-B814-4A4583920F3D}"/>
          </ac:spMkLst>
        </pc:spChg>
        <pc:picChg chg="del">
          <ac:chgData name="Renata Kalsbeek" userId="48dd7c53-4453-4074-a21f-3d6265f9a463" providerId="ADAL" clId="{4AB8DC57-E5E3-4419-A5BD-A2DA9DD3FA29}" dt="2020-04-30T23:53:20.672" v="237" actId="478"/>
          <ac:picMkLst>
            <pc:docMk/>
            <pc:sldMk cId="2687682703" sldId="262"/>
            <ac:picMk id="5" creationId="{DB67EFF2-0EDB-4C62-ACF0-9479AA042DE6}"/>
          </ac:picMkLst>
        </pc:picChg>
      </pc:sldChg>
      <pc:sldChg chg="addSp delSp modSp new modNotesTx">
        <pc:chgData name="Renata Kalsbeek" userId="48dd7c53-4453-4074-a21f-3d6265f9a463" providerId="ADAL" clId="{4AB8DC57-E5E3-4419-A5BD-A2DA9DD3FA29}" dt="2020-05-08T15:52:42.186" v="1982" actId="20577"/>
        <pc:sldMkLst>
          <pc:docMk/>
          <pc:sldMk cId="3123177675" sldId="263"/>
        </pc:sldMkLst>
        <pc:spChg chg="mod">
          <ac:chgData name="Renata Kalsbeek" userId="48dd7c53-4453-4074-a21f-3d6265f9a463" providerId="ADAL" clId="{4AB8DC57-E5E3-4419-A5BD-A2DA9DD3FA29}" dt="2020-04-30T23:59:38.605" v="535" actId="20577"/>
          <ac:spMkLst>
            <pc:docMk/>
            <pc:sldMk cId="3123177675" sldId="263"/>
            <ac:spMk id="2" creationId="{D188971A-D2E5-4625-960E-E0B74E649829}"/>
          </ac:spMkLst>
        </pc:spChg>
        <pc:spChg chg="del">
          <ac:chgData name="Renata Kalsbeek" userId="48dd7c53-4453-4074-a21f-3d6265f9a463" providerId="ADAL" clId="{4AB8DC57-E5E3-4419-A5BD-A2DA9DD3FA29}" dt="2020-05-01T00:10:02.122" v="1307"/>
          <ac:spMkLst>
            <pc:docMk/>
            <pc:sldMk cId="3123177675" sldId="263"/>
            <ac:spMk id="3" creationId="{89E941ED-499C-4C58-BF08-48DED43FAE5C}"/>
          </ac:spMkLst>
        </pc:spChg>
        <pc:spChg chg="add mod">
          <ac:chgData name="Renata Kalsbeek" userId="48dd7c53-4453-4074-a21f-3d6265f9a463" providerId="ADAL" clId="{4AB8DC57-E5E3-4419-A5BD-A2DA9DD3FA29}" dt="2020-05-01T00:07:01.427" v="1271" actId="1076"/>
          <ac:spMkLst>
            <pc:docMk/>
            <pc:sldMk cId="3123177675" sldId="263"/>
            <ac:spMk id="5" creationId="{9CF8FF51-247F-44DF-9925-34A219E40204}"/>
          </ac:spMkLst>
        </pc:spChg>
        <pc:spChg chg="add mod topLvl">
          <ac:chgData name="Renata Kalsbeek" userId="48dd7c53-4453-4074-a21f-3d6265f9a463" providerId="ADAL" clId="{4AB8DC57-E5E3-4419-A5BD-A2DA9DD3FA29}" dt="2020-05-01T00:10:24.967" v="1314" actId="1076"/>
          <ac:spMkLst>
            <pc:docMk/>
            <pc:sldMk cId="3123177675" sldId="263"/>
            <ac:spMk id="7" creationId="{A3218B7E-4FA8-4184-9A57-375FDA0A6750}"/>
          </ac:spMkLst>
        </pc:spChg>
        <pc:spChg chg="add mod">
          <ac:chgData name="Renata Kalsbeek" userId="48dd7c53-4453-4074-a21f-3d6265f9a463" providerId="ADAL" clId="{4AB8DC57-E5E3-4419-A5BD-A2DA9DD3FA29}" dt="2020-05-01T00:09:09.777" v="1295" actId="368"/>
          <ac:spMkLst>
            <pc:docMk/>
            <pc:sldMk cId="3123177675" sldId="263"/>
            <ac:spMk id="9" creationId="{1AA568E6-E1D5-4897-9004-2E51C311396E}"/>
          </ac:spMkLst>
        </pc:spChg>
        <pc:spChg chg="add mod">
          <ac:chgData name="Renata Kalsbeek" userId="48dd7c53-4453-4074-a21f-3d6265f9a463" providerId="ADAL" clId="{4AB8DC57-E5E3-4419-A5BD-A2DA9DD3FA29}" dt="2020-05-01T00:09:00.974" v="1291" actId="571"/>
          <ac:spMkLst>
            <pc:docMk/>
            <pc:sldMk cId="3123177675" sldId="263"/>
            <ac:spMk id="11" creationId="{C860BAD8-4A94-4490-B2F8-EDDC095D7FF1}"/>
          </ac:spMkLst>
        </pc:spChg>
        <pc:spChg chg="add mod">
          <ac:chgData name="Renata Kalsbeek" userId="48dd7c53-4453-4074-a21f-3d6265f9a463" providerId="ADAL" clId="{4AB8DC57-E5E3-4419-A5BD-A2DA9DD3FA29}" dt="2020-05-01T00:09:17.944" v="1301" actId="20577"/>
          <ac:spMkLst>
            <pc:docMk/>
            <pc:sldMk cId="3123177675" sldId="263"/>
            <ac:spMk id="13" creationId="{E53C01E8-5A68-43C6-8973-B73CD97CA4AF}"/>
          </ac:spMkLst>
        </pc:spChg>
        <pc:spChg chg="add mod">
          <ac:chgData name="Renata Kalsbeek" userId="48dd7c53-4453-4074-a21f-3d6265f9a463" providerId="ADAL" clId="{4AB8DC57-E5E3-4419-A5BD-A2DA9DD3FA29}" dt="2020-05-01T00:10:13.013" v="1311" actId="1076"/>
          <ac:spMkLst>
            <pc:docMk/>
            <pc:sldMk cId="3123177675" sldId="263"/>
            <ac:spMk id="16" creationId="{60276171-AFC3-4BB4-BFAE-9E90DAAD0778}"/>
          </ac:spMkLst>
        </pc:spChg>
        <pc:spChg chg="add mod">
          <ac:chgData name="Renata Kalsbeek" userId="48dd7c53-4453-4074-a21f-3d6265f9a463" providerId="ADAL" clId="{4AB8DC57-E5E3-4419-A5BD-A2DA9DD3FA29}" dt="2020-05-01T00:10:32.399" v="1316" actId="1076"/>
          <ac:spMkLst>
            <pc:docMk/>
            <pc:sldMk cId="3123177675" sldId="263"/>
            <ac:spMk id="17" creationId="{87B63C6A-A468-4645-BAD8-744899D82368}"/>
          </ac:spMkLst>
        </pc:spChg>
        <pc:grpChg chg="add del mod">
          <ac:chgData name="Renata Kalsbeek" userId="48dd7c53-4453-4074-a21f-3d6265f9a463" providerId="ADAL" clId="{4AB8DC57-E5E3-4419-A5BD-A2DA9DD3FA29}" dt="2020-05-01T00:10:18.932" v="1312" actId="165"/>
          <ac:grpSpMkLst>
            <pc:docMk/>
            <pc:sldMk cId="3123177675" sldId="263"/>
            <ac:grpSpMk id="8" creationId="{8F0D061C-70AE-4505-8048-100DCC0B748A}"/>
          </ac:grpSpMkLst>
        </pc:grpChg>
        <pc:picChg chg="add mod">
          <ac:chgData name="Renata Kalsbeek" userId="48dd7c53-4453-4074-a21f-3d6265f9a463" providerId="ADAL" clId="{4AB8DC57-E5E3-4419-A5BD-A2DA9DD3FA29}" dt="2020-05-01T00:08:22.645" v="1277" actId="1440"/>
          <ac:picMkLst>
            <pc:docMk/>
            <pc:sldMk cId="3123177675" sldId="263"/>
            <ac:picMk id="4" creationId="{42D4EEFE-12B0-49A5-9095-B3CB62E4D733}"/>
          </ac:picMkLst>
        </pc:picChg>
        <pc:picChg chg="add mod topLvl">
          <ac:chgData name="Renata Kalsbeek" userId="48dd7c53-4453-4074-a21f-3d6265f9a463" providerId="ADAL" clId="{4AB8DC57-E5E3-4419-A5BD-A2DA9DD3FA29}" dt="2020-05-01T00:10:18.932" v="1312" actId="165"/>
          <ac:picMkLst>
            <pc:docMk/>
            <pc:sldMk cId="3123177675" sldId="263"/>
            <ac:picMk id="6" creationId="{098AF871-F0A9-44EB-A21B-DFD53F8D92CD}"/>
          </ac:picMkLst>
        </pc:picChg>
        <pc:picChg chg="add mod">
          <ac:chgData name="Renata Kalsbeek" userId="48dd7c53-4453-4074-a21f-3d6265f9a463" providerId="ADAL" clId="{4AB8DC57-E5E3-4419-A5BD-A2DA9DD3FA29}" dt="2020-05-01T00:09:00.974" v="1291" actId="571"/>
          <ac:picMkLst>
            <pc:docMk/>
            <pc:sldMk cId="3123177675" sldId="263"/>
            <ac:picMk id="10" creationId="{35E41576-6B74-4135-8D1F-43B3F1A99E4A}"/>
          </ac:picMkLst>
        </pc:picChg>
        <pc:picChg chg="add mod">
          <ac:chgData name="Renata Kalsbeek" userId="48dd7c53-4453-4074-a21f-3d6265f9a463" providerId="ADAL" clId="{4AB8DC57-E5E3-4419-A5BD-A2DA9DD3FA29}" dt="2020-05-01T00:09:09.686" v="1294" actId="571"/>
          <ac:picMkLst>
            <pc:docMk/>
            <pc:sldMk cId="3123177675" sldId="263"/>
            <ac:picMk id="12" creationId="{0911BA9B-C340-44C3-9556-51488135ABFB}"/>
          </ac:picMkLst>
        </pc:picChg>
        <pc:picChg chg="add mod">
          <ac:chgData name="Renata Kalsbeek" userId="48dd7c53-4453-4074-a21f-3d6265f9a463" providerId="ADAL" clId="{4AB8DC57-E5E3-4419-A5BD-A2DA9DD3FA29}" dt="2020-05-01T00:09:53.738" v="1304" actId="1440"/>
          <ac:picMkLst>
            <pc:docMk/>
            <pc:sldMk cId="3123177675" sldId="263"/>
            <ac:picMk id="14" creationId="{C090FD1D-2B68-4C6E-A825-2AC779245AEC}"/>
          </ac:picMkLst>
        </pc:picChg>
        <pc:picChg chg="add del">
          <ac:chgData name="Renata Kalsbeek" userId="48dd7c53-4453-4074-a21f-3d6265f9a463" providerId="ADAL" clId="{4AB8DC57-E5E3-4419-A5BD-A2DA9DD3FA29}" dt="2020-05-01T00:09:58.569" v="1306" actId="478"/>
          <ac:picMkLst>
            <pc:docMk/>
            <pc:sldMk cId="3123177675" sldId="263"/>
            <ac:picMk id="15" creationId="{B27062E4-5485-4349-B86A-0410AD0864F6}"/>
          </ac:picMkLst>
        </pc:picChg>
      </pc:sldChg>
      <pc:sldChg chg="addSp modSp new modNotesTx">
        <pc:chgData name="Renata Kalsbeek" userId="48dd7c53-4453-4074-a21f-3d6265f9a463" providerId="ADAL" clId="{4AB8DC57-E5E3-4419-A5BD-A2DA9DD3FA29}" dt="2020-05-01T00:16:07.793" v="1607" actId="20577"/>
        <pc:sldMkLst>
          <pc:docMk/>
          <pc:sldMk cId="1921555489" sldId="264"/>
        </pc:sldMkLst>
        <pc:spChg chg="mod">
          <ac:chgData name="Renata Kalsbeek" userId="48dd7c53-4453-4074-a21f-3d6265f9a463" providerId="ADAL" clId="{4AB8DC57-E5E3-4419-A5BD-A2DA9DD3FA29}" dt="2020-04-24T17:16:02.561" v="169" actId="20577"/>
          <ac:spMkLst>
            <pc:docMk/>
            <pc:sldMk cId="1921555489" sldId="264"/>
            <ac:spMk id="2" creationId="{F0434666-B068-4E4B-AC33-9835672795EE}"/>
          </ac:spMkLst>
        </pc:spChg>
        <pc:spChg chg="add mod">
          <ac:chgData name="Renata Kalsbeek" userId="48dd7c53-4453-4074-a21f-3d6265f9a463" providerId="ADAL" clId="{4AB8DC57-E5E3-4419-A5BD-A2DA9DD3FA29}" dt="2020-05-01T00:14:16.052" v="1326" actId="208"/>
          <ac:spMkLst>
            <pc:docMk/>
            <pc:sldMk cId="1921555489" sldId="264"/>
            <ac:spMk id="5" creationId="{B2D65884-7F74-4FF9-97DA-3A29D75227BE}"/>
          </ac:spMkLst>
        </pc:spChg>
        <pc:spChg chg="add mod">
          <ac:chgData name="Renata Kalsbeek" userId="48dd7c53-4453-4074-a21f-3d6265f9a463" providerId="ADAL" clId="{4AB8DC57-E5E3-4419-A5BD-A2DA9DD3FA29}" dt="2020-05-01T00:15:01.854" v="1332" actId="208"/>
          <ac:spMkLst>
            <pc:docMk/>
            <pc:sldMk cId="1921555489" sldId="264"/>
            <ac:spMk id="7" creationId="{FFA07277-3525-444C-B106-C7A9AA4E9F24}"/>
          </ac:spMkLst>
        </pc:spChg>
        <pc:picChg chg="add mod">
          <ac:chgData name="Renata Kalsbeek" userId="48dd7c53-4453-4074-a21f-3d6265f9a463" providerId="ADAL" clId="{4AB8DC57-E5E3-4419-A5BD-A2DA9DD3FA29}" dt="2020-05-01T00:14:06.053" v="1323" actId="1440"/>
          <ac:picMkLst>
            <pc:docMk/>
            <pc:sldMk cId="1921555489" sldId="264"/>
            <ac:picMk id="4" creationId="{7EA93E7C-7194-4F00-870F-FA3C6933DFFA}"/>
          </ac:picMkLst>
        </pc:picChg>
        <pc:picChg chg="add mod">
          <ac:chgData name="Renata Kalsbeek" userId="48dd7c53-4453-4074-a21f-3d6265f9a463" providerId="ADAL" clId="{4AB8DC57-E5E3-4419-A5BD-A2DA9DD3FA29}" dt="2020-05-01T00:14:46.440" v="1329" actId="1440"/>
          <ac:picMkLst>
            <pc:docMk/>
            <pc:sldMk cId="1921555489" sldId="264"/>
            <ac:picMk id="6" creationId="{EA20AE97-37F5-47FB-B5A7-D0C006BBC940}"/>
          </ac:picMkLst>
        </pc:picChg>
      </pc:sldChg>
      <pc:sldChg chg="modSp new del">
        <pc:chgData name="Renata Kalsbeek" userId="48dd7c53-4453-4074-a21f-3d6265f9a463" providerId="ADAL" clId="{4AB8DC57-E5E3-4419-A5BD-A2DA9DD3FA29}" dt="2020-05-01T16:57:22.648" v="1677" actId="47"/>
        <pc:sldMkLst>
          <pc:docMk/>
          <pc:sldMk cId="342563707" sldId="265"/>
        </pc:sldMkLst>
        <pc:spChg chg="mod">
          <ac:chgData name="Renata Kalsbeek" userId="48dd7c53-4453-4074-a21f-3d6265f9a463" providerId="ADAL" clId="{4AB8DC57-E5E3-4419-A5BD-A2DA9DD3FA29}" dt="2020-04-24T17:16:16.572" v="197" actId="20577"/>
          <ac:spMkLst>
            <pc:docMk/>
            <pc:sldMk cId="342563707" sldId="265"/>
            <ac:spMk id="2" creationId="{664596B3-4DEB-418E-A47D-5E3CC5ADBF14}"/>
          </ac:spMkLst>
        </pc:spChg>
      </pc:sldChg>
      <pc:sldChg chg="delSp modSp add mod">
        <pc:chgData name="Renata Kalsbeek" userId="48dd7c53-4453-4074-a21f-3d6265f9a463" providerId="ADAL" clId="{4AB8DC57-E5E3-4419-A5BD-A2DA9DD3FA29}" dt="2020-05-14T16:04:48.215" v="1983" actId="14861"/>
        <pc:sldMkLst>
          <pc:docMk/>
          <pc:sldMk cId="3272642700" sldId="266"/>
        </pc:sldMkLst>
        <pc:spChg chg="mod">
          <ac:chgData name="Renata Kalsbeek" userId="48dd7c53-4453-4074-a21f-3d6265f9a463" providerId="ADAL" clId="{4AB8DC57-E5E3-4419-A5BD-A2DA9DD3FA29}" dt="2020-04-24T17:17:05.021" v="210" actId="20577"/>
          <ac:spMkLst>
            <pc:docMk/>
            <pc:sldMk cId="3272642700" sldId="266"/>
            <ac:spMk id="2" creationId="{96CADD9A-A03B-4E6D-9667-B8B7704482AC}"/>
          </ac:spMkLst>
        </pc:spChg>
        <pc:spChg chg="mod">
          <ac:chgData name="Renata Kalsbeek" userId="48dd7c53-4453-4074-a21f-3d6265f9a463" providerId="ADAL" clId="{4AB8DC57-E5E3-4419-A5BD-A2DA9DD3FA29}" dt="2020-05-01T17:34:46.469" v="1777" actId="20577"/>
          <ac:spMkLst>
            <pc:docMk/>
            <pc:sldMk cId="3272642700" sldId="266"/>
            <ac:spMk id="3" creationId="{C114D948-F68D-4D02-893A-06C6896718E1}"/>
          </ac:spMkLst>
        </pc:spChg>
        <pc:picChg chg="mod">
          <ac:chgData name="Renata Kalsbeek" userId="48dd7c53-4453-4074-a21f-3d6265f9a463" providerId="ADAL" clId="{4AB8DC57-E5E3-4419-A5BD-A2DA9DD3FA29}" dt="2020-05-14T16:04:48.215" v="1983" actId="14861"/>
          <ac:picMkLst>
            <pc:docMk/>
            <pc:sldMk cId="3272642700" sldId="266"/>
            <ac:picMk id="5" creationId="{D3EAFA04-2E09-4FE9-89B9-4F3E093CB5DD}"/>
          </ac:picMkLst>
        </pc:picChg>
        <pc:picChg chg="del">
          <ac:chgData name="Renata Kalsbeek" userId="48dd7c53-4453-4074-a21f-3d6265f9a463" providerId="ADAL" clId="{4AB8DC57-E5E3-4419-A5BD-A2DA9DD3FA29}" dt="2020-04-24T17:17:07.436" v="211" actId="478"/>
          <ac:picMkLst>
            <pc:docMk/>
            <pc:sldMk cId="3272642700" sldId="266"/>
            <ac:picMk id="5" creationId="{DB67EFF2-0EDB-4C62-ACF0-9479AA042DE6}"/>
          </ac:picMkLst>
        </pc:picChg>
      </pc:sldChg>
      <pc:sldChg chg="addSp modSp add modNotesTx">
        <pc:chgData name="Renata Kalsbeek" userId="48dd7c53-4453-4074-a21f-3d6265f9a463" providerId="ADAL" clId="{4AB8DC57-E5E3-4419-A5BD-A2DA9DD3FA29}" dt="2020-05-01T00:04:15.191" v="893" actId="20577"/>
        <pc:sldMkLst>
          <pc:docMk/>
          <pc:sldMk cId="1223090773" sldId="267"/>
        </pc:sldMkLst>
        <pc:spChg chg="add mod">
          <ac:chgData name="Renata Kalsbeek" userId="48dd7c53-4453-4074-a21f-3d6265f9a463" providerId="ADAL" clId="{4AB8DC57-E5E3-4419-A5BD-A2DA9DD3FA29}" dt="2020-05-01T00:02:34.843" v="543" actId="164"/>
          <ac:spMkLst>
            <pc:docMk/>
            <pc:sldMk cId="1223090773" sldId="267"/>
            <ac:spMk id="4" creationId="{4D927FBB-61E9-4A97-9EEB-9B0F530422EE}"/>
          </ac:spMkLst>
        </pc:spChg>
        <pc:spChg chg="mod">
          <ac:chgData name="Renata Kalsbeek" userId="48dd7c53-4453-4074-a21f-3d6265f9a463" providerId="ADAL" clId="{4AB8DC57-E5E3-4419-A5BD-A2DA9DD3FA29}" dt="2020-05-01T00:02:56.224" v="583" actId="242"/>
          <ac:spMkLst>
            <pc:docMk/>
            <pc:sldMk cId="1223090773" sldId="267"/>
            <ac:spMk id="6" creationId="{83F7DC1D-9F0B-4F3D-B814-4A4583920F3D}"/>
          </ac:spMkLst>
        </pc:spChg>
        <pc:grpChg chg="add mod">
          <ac:chgData name="Renata Kalsbeek" userId="48dd7c53-4453-4074-a21f-3d6265f9a463" providerId="ADAL" clId="{4AB8DC57-E5E3-4419-A5BD-A2DA9DD3FA29}" dt="2020-05-01T00:02:58.925" v="584" actId="1076"/>
          <ac:grpSpMkLst>
            <pc:docMk/>
            <pc:sldMk cId="1223090773" sldId="267"/>
            <ac:grpSpMk id="5" creationId="{246C4F91-454C-4732-93BE-1D76202A531C}"/>
          </ac:grpSpMkLst>
        </pc:grpChg>
        <pc:picChg chg="add mod">
          <ac:chgData name="Renata Kalsbeek" userId="48dd7c53-4453-4074-a21f-3d6265f9a463" providerId="ADAL" clId="{4AB8DC57-E5E3-4419-A5BD-A2DA9DD3FA29}" dt="2020-05-01T00:02:34.843" v="543" actId="164"/>
          <ac:picMkLst>
            <pc:docMk/>
            <pc:sldMk cId="1223090773" sldId="267"/>
            <ac:picMk id="3" creationId="{FEB0CE62-B58F-4395-9309-DB320762930A}"/>
          </ac:picMkLst>
        </pc:picChg>
      </pc:sldChg>
      <pc:sldChg chg="addSp delSp modSp add mod">
        <pc:chgData name="Renata Kalsbeek" userId="48dd7c53-4453-4074-a21f-3d6265f9a463" providerId="ADAL" clId="{4AB8DC57-E5E3-4419-A5BD-A2DA9DD3FA29}" dt="2020-05-07T17:25:43.527" v="1911" actId="1076"/>
        <pc:sldMkLst>
          <pc:docMk/>
          <pc:sldMk cId="2078331051" sldId="268"/>
        </pc:sldMkLst>
        <pc:spChg chg="del">
          <ac:chgData name="Renata Kalsbeek" userId="48dd7c53-4453-4074-a21f-3d6265f9a463" providerId="ADAL" clId="{4AB8DC57-E5E3-4419-A5BD-A2DA9DD3FA29}" dt="2020-05-01T16:57:38.296" v="1678" actId="478"/>
          <ac:spMkLst>
            <pc:docMk/>
            <pc:sldMk cId="2078331051" sldId="268"/>
            <ac:spMk id="3" creationId="{2296311A-C630-4F69-94F7-03F9E02C23C8}"/>
          </ac:spMkLst>
        </pc:spChg>
        <pc:spChg chg="del">
          <ac:chgData name="Renata Kalsbeek" userId="48dd7c53-4453-4074-a21f-3d6265f9a463" providerId="ADAL" clId="{4AB8DC57-E5E3-4419-A5BD-A2DA9DD3FA29}" dt="2020-05-01T00:17:53.851" v="1609" actId="478"/>
          <ac:spMkLst>
            <pc:docMk/>
            <pc:sldMk cId="2078331051" sldId="268"/>
            <ac:spMk id="5" creationId="{B2D65884-7F74-4FF9-97DA-3A29D75227BE}"/>
          </ac:spMkLst>
        </pc:spChg>
        <pc:spChg chg="del">
          <ac:chgData name="Renata Kalsbeek" userId="48dd7c53-4453-4074-a21f-3d6265f9a463" providerId="ADAL" clId="{4AB8DC57-E5E3-4419-A5BD-A2DA9DD3FA29}" dt="2020-05-01T00:17:55.402" v="1611" actId="478"/>
          <ac:spMkLst>
            <pc:docMk/>
            <pc:sldMk cId="2078331051" sldId="268"/>
            <ac:spMk id="7" creationId="{FFA07277-3525-444C-B106-C7A9AA4E9F24}"/>
          </ac:spMkLst>
        </pc:spChg>
        <pc:picChg chg="add mod">
          <ac:chgData name="Renata Kalsbeek" userId="48dd7c53-4453-4074-a21f-3d6265f9a463" providerId="ADAL" clId="{4AB8DC57-E5E3-4419-A5BD-A2DA9DD3FA29}" dt="2020-05-07T17:25:43.527" v="1911" actId="1076"/>
          <ac:picMkLst>
            <pc:docMk/>
            <pc:sldMk cId="2078331051" sldId="268"/>
            <ac:picMk id="3" creationId="{61194973-8B12-40A8-8C81-94BC80FB2FD5}"/>
          </ac:picMkLst>
        </pc:picChg>
        <pc:picChg chg="del">
          <ac:chgData name="Renata Kalsbeek" userId="48dd7c53-4453-4074-a21f-3d6265f9a463" providerId="ADAL" clId="{4AB8DC57-E5E3-4419-A5BD-A2DA9DD3FA29}" dt="2020-05-01T00:17:52.930" v="1608" actId="478"/>
          <ac:picMkLst>
            <pc:docMk/>
            <pc:sldMk cId="2078331051" sldId="268"/>
            <ac:picMk id="4" creationId="{7EA93E7C-7194-4F00-870F-FA3C6933DFFA}"/>
          </ac:picMkLst>
        </pc:picChg>
        <pc:picChg chg="del">
          <ac:chgData name="Renata Kalsbeek" userId="48dd7c53-4453-4074-a21f-3d6265f9a463" providerId="ADAL" clId="{4AB8DC57-E5E3-4419-A5BD-A2DA9DD3FA29}" dt="2020-05-01T00:17:54.557" v="1610" actId="478"/>
          <ac:picMkLst>
            <pc:docMk/>
            <pc:sldMk cId="2078331051" sldId="268"/>
            <ac:picMk id="6" creationId="{EA20AE97-37F5-47FB-B5A7-D0C006BBC940}"/>
          </ac:picMkLst>
        </pc:picChg>
        <pc:picChg chg="add del mod">
          <ac:chgData name="Renata Kalsbeek" userId="48dd7c53-4453-4074-a21f-3d6265f9a463" providerId="ADAL" clId="{4AB8DC57-E5E3-4419-A5BD-A2DA9DD3FA29}" dt="2020-05-01T16:57:42.291" v="1679" actId="478"/>
          <ac:picMkLst>
            <pc:docMk/>
            <pc:sldMk cId="2078331051" sldId="268"/>
            <ac:picMk id="8" creationId="{580CC3D1-09ED-4B21-B26D-D3DD460E1839}"/>
          </ac:picMkLst>
        </pc:picChg>
      </pc:sldChg>
      <pc:sldChg chg="delSp modSp add ord">
        <pc:chgData name="Renata Kalsbeek" userId="48dd7c53-4453-4074-a21f-3d6265f9a463" providerId="ADAL" clId="{4AB8DC57-E5E3-4419-A5BD-A2DA9DD3FA29}" dt="2020-05-01T16:59:19.569" v="1736" actId="20577"/>
        <pc:sldMkLst>
          <pc:docMk/>
          <pc:sldMk cId="248659327" sldId="269"/>
        </pc:sldMkLst>
        <pc:spChg chg="mod">
          <ac:chgData name="Renata Kalsbeek" userId="48dd7c53-4453-4074-a21f-3d6265f9a463" providerId="ADAL" clId="{4AB8DC57-E5E3-4419-A5BD-A2DA9DD3FA29}" dt="2020-05-01T16:59:19.569" v="1736" actId="20577"/>
          <ac:spMkLst>
            <pc:docMk/>
            <pc:sldMk cId="248659327" sldId="269"/>
            <ac:spMk id="2" creationId="{6DEB26A6-2217-43AF-80B5-3EADF48B8E41}"/>
          </ac:spMkLst>
        </pc:spChg>
        <pc:spChg chg="del mod">
          <ac:chgData name="Renata Kalsbeek" userId="48dd7c53-4453-4074-a21f-3d6265f9a463" providerId="ADAL" clId="{4AB8DC57-E5E3-4419-A5BD-A2DA9DD3FA29}" dt="2020-05-01T16:59:02.965" v="1731" actId="478"/>
          <ac:spMkLst>
            <pc:docMk/>
            <pc:sldMk cId="248659327" sldId="269"/>
            <ac:spMk id="3" creationId="{98583B8F-E783-4A22-A29B-88457CEAD577}"/>
          </ac:spMkLst>
        </pc:spChg>
      </pc:sldChg>
      <pc:sldChg chg="add">
        <pc:chgData name="Renata Kalsbeek" userId="48dd7c53-4453-4074-a21f-3d6265f9a463" providerId="ADAL" clId="{4AB8DC57-E5E3-4419-A5BD-A2DA9DD3FA29}" dt="2020-05-01T16:57:18.549" v="1676"/>
        <pc:sldMkLst>
          <pc:docMk/>
          <pc:sldMk cId="870465596" sldId="270"/>
        </pc:sldMkLst>
      </pc:sldChg>
      <pc:sldChg chg="add">
        <pc:chgData name="Renata Kalsbeek" userId="48dd7c53-4453-4074-a21f-3d6265f9a463" providerId="ADAL" clId="{4AB8DC57-E5E3-4419-A5BD-A2DA9DD3FA29}" dt="2020-05-01T16:57:18.549" v="1676"/>
        <pc:sldMkLst>
          <pc:docMk/>
          <pc:sldMk cId="3253439540" sldId="271"/>
        </pc:sldMkLst>
      </pc:sldChg>
      <pc:sldChg chg="add">
        <pc:chgData name="Renata Kalsbeek" userId="48dd7c53-4453-4074-a21f-3d6265f9a463" providerId="ADAL" clId="{4AB8DC57-E5E3-4419-A5BD-A2DA9DD3FA29}" dt="2020-05-01T16:57:18.549" v="1676"/>
        <pc:sldMkLst>
          <pc:docMk/>
          <pc:sldMk cId="1944187947" sldId="272"/>
        </pc:sldMkLst>
      </pc:sldChg>
      <pc:sldChg chg="add">
        <pc:chgData name="Renata Kalsbeek" userId="48dd7c53-4453-4074-a21f-3d6265f9a463" providerId="ADAL" clId="{4AB8DC57-E5E3-4419-A5BD-A2DA9DD3FA29}" dt="2020-05-01T16:57:18.549" v="1676"/>
        <pc:sldMkLst>
          <pc:docMk/>
          <pc:sldMk cId="1771136563" sldId="273"/>
        </pc:sldMkLst>
      </pc:sldChg>
      <pc:sldChg chg="add">
        <pc:chgData name="Renata Kalsbeek" userId="48dd7c53-4453-4074-a21f-3d6265f9a463" providerId="ADAL" clId="{4AB8DC57-E5E3-4419-A5BD-A2DA9DD3FA29}" dt="2020-05-01T16:57:18.549" v="1676"/>
        <pc:sldMkLst>
          <pc:docMk/>
          <pc:sldMk cId="654005223" sldId="274"/>
        </pc:sldMkLst>
      </pc:sldChg>
      <pc:sldChg chg="add">
        <pc:chgData name="Renata Kalsbeek" userId="48dd7c53-4453-4074-a21f-3d6265f9a463" providerId="ADAL" clId="{4AB8DC57-E5E3-4419-A5BD-A2DA9DD3FA29}" dt="2020-05-01T16:57:18.549" v="1676"/>
        <pc:sldMkLst>
          <pc:docMk/>
          <pc:sldMk cId="463650886" sldId="275"/>
        </pc:sldMkLst>
      </pc:sldChg>
      <pc:sldChg chg="add">
        <pc:chgData name="Renata Kalsbeek" userId="48dd7c53-4453-4074-a21f-3d6265f9a463" providerId="ADAL" clId="{4AB8DC57-E5E3-4419-A5BD-A2DA9DD3FA29}" dt="2020-05-01T16:57:18.549" v="1676"/>
        <pc:sldMkLst>
          <pc:docMk/>
          <pc:sldMk cId="946115061" sldId="276"/>
        </pc:sldMkLst>
      </pc:sldChg>
      <pc:sldChg chg="delSp modSp add">
        <pc:chgData name="Renata Kalsbeek" userId="48dd7c53-4453-4074-a21f-3d6265f9a463" providerId="ADAL" clId="{4AB8DC57-E5E3-4419-A5BD-A2DA9DD3FA29}" dt="2020-05-01T16:59:12.847" v="1734" actId="20577"/>
        <pc:sldMkLst>
          <pc:docMk/>
          <pc:sldMk cId="2547806042" sldId="277"/>
        </pc:sldMkLst>
        <pc:spChg chg="mod">
          <ac:chgData name="Renata Kalsbeek" userId="48dd7c53-4453-4074-a21f-3d6265f9a463" providerId="ADAL" clId="{4AB8DC57-E5E3-4419-A5BD-A2DA9DD3FA29}" dt="2020-05-01T16:59:12.847" v="1734" actId="20577"/>
          <ac:spMkLst>
            <pc:docMk/>
            <pc:sldMk cId="2547806042" sldId="277"/>
            <ac:spMk id="2" creationId="{6DEB26A6-2217-43AF-80B5-3EADF48B8E41}"/>
          </ac:spMkLst>
        </pc:spChg>
        <pc:spChg chg="del">
          <ac:chgData name="Renata Kalsbeek" userId="48dd7c53-4453-4074-a21f-3d6265f9a463" providerId="ADAL" clId="{4AB8DC57-E5E3-4419-A5BD-A2DA9DD3FA29}" dt="2020-05-01T16:59:08.233" v="1732" actId="478"/>
          <ac:spMkLst>
            <pc:docMk/>
            <pc:sldMk cId="2547806042" sldId="277"/>
            <ac:spMk id="3" creationId="{98583B8F-E783-4A22-A29B-88457CEAD577}"/>
          </ac:spMkLst>
        </pc:spChg>
      </pc:sldChg>
      <pc:sldChg chg="delSp modSp new mod">
        <pc:chgData name="Renata Kalsbeek" userId="48dd7c53-4453-4074-a21f-3d6265f9a463" providerId="ADAL" clId="{4AB8DC57-E5E3-4419-A5BD-A2DA9DD3FA29}" dt="2020-05-07T17:50:54.967" v="1920" actId="2711"/>
        <pc:sldMkLst>
          <pc:docMk/>
          <pc:sldMk cId="4282555428" sldId="278"/>
        </pc:sldMkLst>
        <pc:spChg chg="del">
          <ac:chgData name="Renata Kalsbeek" userId="48dd7c53-4453-4074-a21f-3d6265f9a463" providerId="ADAL" clId="{4AB8DC57-E5E3-4419-A5BD-A2DA9DD3FA29}" dt="2020-05-07T17:50:43.003" v="1917" actId="478"/>
          <ac:spMkLst>
            <pc:docMk/>
            <pc:sldMk cId="4282555428" sldId="278"/>
            <ac:spMk id="2" creationId="{B8730B14-C2CC-45E8-B947-704E9B5B8E8C}"/>
          </ac:spMkLst>
        </pc:spChg>
        <pc:spChg chg="mod">
          <ac:chgData name="Renata Kalsbeek" userId="48dd7c53-4453-4074-a21f-3d6265f9a463" providerId="ADAL" clId="{4AB8DC57-E5E3-4419-A5BD-A2DA9DD3FA29}" dt="2020-05-07T17:50:54.967" v="1920" actId="2711"/>
          <ac:spMkLst>
            <pc:docMk/>
            <pc:sldMk cId="4282555428" sldId="278"/>
            <ac:spMk id="3" creationId="{E6E7DDA0-1BD4-4CB5-98CF-B8730EDBBE6A}"/>
          </ac:spMkLst>
        </pc:spChg>
      </pc:sldChg>
    </pc:docChg>
  </pc:docChgLst>
  <pc:docChgLst>
    <pc:chgData name="Renata Kalsbeek" userId="48dd7c53-4453-4074-a21f-3d6265f9a463" providerId="ADAL" clId="{8578EF82-A624-4B60-8890-F70503317262}"/>
    <pc:docChg chg="undo custSel addSld delSld modSld modMainMaster">
      <pc:chgData name="Renata Kalsbeek" userId="48dd7c53-4453-4074-a21f-3d6265f9a463" providerId="ADAL" clId="{8578EF82-A624-4B60-8890-F70503317262}" dt="2020-01-13T19:16:06.765" v="155"/>
      <pc:docMkLst>
        <pc:docMk/>
      </pc:docMkLst>
      <pc:sldChg chg="addSp delSp modSp">
        <pc:chgData name="Renata Kalsbeek" userId="48dd7c53-4453-4074-a21f-3d6265f9a463" providerId="ADAL" clId="{8578EF82-A624-4B60-8890-F70503317262}" dt="2020-01-13T19:12:48.491" v="95" actId="478"/>
        <pc:sldMkLst>
          <pc:docMk/>
          <pc:sldMk cId="3425413226" sldId="259"/>
        </pc:sldMkLst>
        <pc:spChg chg="add del mod">
          <ac:chgData name="Renata Kalsbeek" userId="48dd7c53-4453-4074-a21f-3d6265f9a463" providerId="ADAL" clId="{8578EF82-A624-4B60-8890-F70503317262}" dt="2020-01-13T19:12:48.491" v="95" actId="478"/>
          <ac:spMkLst>
            <pc:docMk/>
            <pc:sldMk cId="3425413226" sldId="259"/>
            <ac:spMk id="2" creationId="{6DEB26A6-2217-43AF-80B5-3EADF48B8E41}"/>
          </ac:spMkLst>
        </pc:spChg>
      </pc:sldChg>
      <pc:sldChg chg="modSp add del">
        <pc:chgData name="Renata Kalsbeek" userId="48dd7c53-4453-4074-a21f-3d6265f9a463" providerId="ADAL" clId="{8578EF82-A624-4B60-8890-F70503317262}" dt="2020-01-13T19:13:15.630" v="104" actId="47"/>
        <pc:sldMkLst>
          <pc:docMk/>
          <pc:sldMk cId="1588306769" sldId="260"/>
        </pc:sldMkLst>
        <pc:spChg chg="mod">
          <ac:chgData name="Renata Kalsbeek" userId="48dd7c53-4453-4074-a21f-3d6265f9a463" providerId="ADAL" clId="{8578EF82-A624-4B60-8890-F70503317262}" dt="2020-01-13T19:13:03.610" v="102" actId="403"/>
          <ac:spMkLst>
            <pc:docMk/>
            <pc:sldMk cId="1588306769" sldId="260"/>
            <ac:spMk id="2" creationId="{96CADD9A-A03B-4E6D-9667-B8B7704482AC}"/>
          </ac:spMkLst>
        </pc:spChg>
        <pc:spChg chg="mod">
          <ac:chgData name="Renata Kalsbeek" userId="48dd7c53-4453-4074-a21f-3d6265f9a463" providerId="ADAL" clId="{8578EF82-A624-4B60-8890-F70503317262}" dt="2020-01-13T18:16:15.780" v="4"/>
          <ac:spMkLst>
            <pc:docMk/>
            <pc:sldMk cId="1588306769" sldId="260"/>
            <ac:spMk id="3" creationId="{C114D948-F68D-4D02-893A-06C6896718E1}"/>
          </ac:spMkLst>
        </pc:spChg>
      </pc:sldChg>
      <pc:sldChg chg="modSp add del">
        <pc:chgData name="Renata Kalsbeek" userId="48dd7c53-4453-4074-a21f-3d6265f9a463" providerId="ADAL" clId="{8578EF82-A624-4B60-8890-F70503317262}" dt="2020-01-13T19:14:26.311" v="151" actId="47"/>
        <pc:sldMkLst>
          <pc:docMk/>
          <pc:sldMk cId="4286989836" sldId="261"/>
        </pc:sldMkLst>
        <pc:spChg chg="mod">
          <ac:chgData name="Renata Kalsbeek" userId="48dd7c53-4453-4074-a21f-3d6265f9a463" providerId="ADAL" clId="{8578EF82-A624-4B60-8890-F70503317262}" dt="2020-01-13T19:14:24.257" v="150" actId="20577"/>
          <ac:spMkLst>
            <pc:docMk/>
            <pc:sldMk cId="4286989836" sldId="261"/>
            <ac:spMk id="3" creationId="{7A851842-9B91-4B7C-A377-298D90AD1BF0}"/>
          </ac:spMkLst>
        </pc:spChg>
      </pc:sldChg>
      <pc:sldMasterChg chg="modSp setBg modSldLayout">
        <pc:chgData name="Renata Kalsbeek" userId="48dd7c53-4453-4074-a21f-3d6265f9a463" providerId="ADAL" clId="{8578EF82-A624-4B60-8890-F70503317262}" dt="2020-01-13T19:16:06.765" v="155"/>
        <pc:sldMasterMkLst>
          <pc:docMk/>
          <pc:sldMasterMk cId="0" sldId="2147483661"/>
        </pc:sldMasterMkLst>
        <pc:spChg chg="mod">
          <ac:chgData name="Renata Kalsbeek" userId="48dd7c53-4453-4074-a21f-3d6265f9a463" providerId="ADAL" clId="{8578EF82-A624-4B60-8890-F70503317262}" dt="2020-01-13T18:16:18.044" v="5"/>
          <ac:spMkLst>
            <pc:docMk/>
            <pc:sldMasterMk cId="0" sldId="2147483661"/>
            <ac:spMk id="2" creationId="{00000000-0000-0000-0000-000000000000}"/>
          </ac:spMkLst>
        </pc:spChg>
        <pc:spChg chg="mod">
          <ac:chgData name="Renata Kalsbeek" userId="48dd7c53-4453-4074-a21f-3d6265f9a463" providerId="ADAL" clId="{8578EF82-A624-4B60-8890-F70503317262}" dt="2020-01-13T18:16:18.044" v="5"/>
          <ac:spMkLst>
            <pc:docMk/>
            <pc:sldMasterMk cId="0" sldId="2147483661"/>
            <ac:spMk id="3" creationId="{00000000-0000-0000-0000-000000000000}"/>
          </ac:spMkLst>
        </pc:spChg>
        <pc:spChg chg="mod">
          <ac:chgData name="Renata Kalsbeek" userId="48dd7c53-4453-4074-a21f-3d6265f9a463" providerId="ADAL" clId="{8578EF82-A624-4B60-8890-F70503317262}" dt="2020-01-13T18:16:18.044" v="5"/>
          <ac:spMkLst>
            <pc:docMk/>
            <pc:sldMasterMk cId="0" sldId="2147483661"/>
            <ac:spMk id="4" creationId="{00000000-0000-0000-0000-000000000000}"/>
          </ac:spMkLst>
        </pc:spChg>
        <pc:sldLayoutChg chg="addSp modSp setBg">
          <pc:chgData name="Renata Kalsbeek" userId="48dd7c53-4453-4074-a21f-3d6265f9a463" providerId="ADAL" clId="{8578EF82-A624-4B60-8890-F70503317262}" dt="2020-01-13T19:16:06.765" v="155"/>
          <pc:sldLayoutMkLst>
            <pc:docMk/>
            <pc:sldMasterMk cId="0" sldId="2147483661"/>
            <pc:sldLayoutMk cId="0" sldId="2147483649"/>
          </pc:sldLayoutMkLst>
          <pc:spChg chg="mod">
            <ac:chgData name="Renata Kalsbeek" userId="48dd7c53-4453-4074-a21f-3d6265f9a463" providerId="ADAL" clId="{8578EF82-A624-4B60-8890-F70503317262}" dt="2020-01-13T19:12:29.402" v="91" actId="1076"/>
            <ac:spMkLst>
              <pc:docMk/>
              <pc:sldMasterMk cId="0" sldId="2147483661"/>
              <pc:sldLayoutMk cId="0" sldId="2147483649"/>
              <ac:spMk id="2" creationId="{490FAAC9-CE57-464B-A590-1B85058857F8}"/>
            </ac:spMkLst>
          </pc:spChg>
          <pc:spChg chg="mod">
            <ac:chgData name="Renata Kalsbeek" userId="48dd7c53-4453-4074-a21f-3d6265f9a463" providerId="ADAL" clId="{8578EF82-A624-4B60-8890-F70503317262}" dt="2020-01-13T19:12:01.768" v="89" actId="12788"/>
            <ac:spMkLst>
              <pc:docMk/>
              <pc:sldMasterMk cId="0" sldId="2147483661"/>
              <pc:sldLayoutMk cId="0" sldId="2147483649"/>
              <ac:spMk id="4" creationId="{E7EE190A-70E1-4491-826A-E3D1752D3C44}"/>
            </ac:spMkLst>
          </pc:spChg>
          <pc:spChg chg="mod">
            <ac:chgData name="Renata Kalsbeek" userId="48dd7c53-4453-4074-a21f-3d6265f9a463" providerId="ADAL" clId="{8578EF82-A624-4B60-8890-F70503317262}" dt="2020-01-13T19:12:01.768" v="89" actId="12788"/>
            <ac:spMkLst>
              <pc:docMk/>
              <pc:sldMasterMk cId="0" sldId="2147483661"/>
              <pc:sldLayoutMk cId="0" sldId="2147483649"/>
              <ac:spMk id="26" creationId="{CB56B187-C500-4BFE-94E8-F036DD940FDB}"/>
            </ac:spMkLst>
          </pc:spChg>
          <pc:picChg chg="add mod">
            <ac:chgData name="Renata Kalsbeek" userId="48dd7c53-4453-4074-a21f-3d6265f9a463" providerId="ADAL" clId="{8578EF82-A624-4B60-8890-F70503317262}" dt="2020-01-13T19:12:01.768" v="89" actId="12788"/>
            <ac:picMkLst>
              <pc:docMk/>
              <pc:sldMasterMk cId="0" sldId="2147483661"/>
              <pc:sldLayoutMk cId="0" sldId="2147483649"/>
              <ac:picMk id="5" creationId="{A277E47B-6079-4C57-813F-F90F434B798C}"/>
            </ac:picMkLst>
          </pc:picChg>
        </pc:sldLayoutChg>
        <pc:sldLayoutChg chg="modSp setBg">
          <pc:chgData name="Renata Kalsbeek" userId="48dd7c53-4453-4074-a21f-3d6265f9a463" providerId="ADAL" clId="{8578EF82-A624-4B60-8890-F70503317262}" dt="2020-01-13T19:16:06.765" v="155"/>
          <pc:sldLayoutMkLst>
            <pc:docMk/>
            <pc:sldMasterMk cId="0" sldId="2147483661"/>
            <pc:sldLayoutMk cId="0" sldId="2147483650"/>
          </pc:sldLayoutMkLst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0" sldId="2147483650"/>
              <ac:spMk id="31" creationId="{00000000-0000-0000-0000-000000000000}"/>
            </ac:spMkLst>
          </pc:spChg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0" sldId="2147483650"/>
              <ac:spMk id="32" creationId="{00000000-0000-0000-0000-000000000000}"/>
            </ac:spMkLst>
          </pc:spChg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0" sldId="2147483650"/>
              <ac:spMk id="33" creationId="{00000000-0000-0000-0000-000000000000}"/>
            </ac:spMkLst>
          </pc:spChg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0" sldId="2147483650"/>
              <ac:spMk id="34" creationId="{00000000-0000-0000-0000-000000000000}"/>
            </ac:spMkLst>
          </pc:spChg>
        </pc:sldLayoutChg>
        <pc:sldLayoutChg chg="modSp setBg">
          <pc:chgData name="Renata Kalsbeek" userId="48dd7c53-4453-4074-a21f-3d6265f9a463" providerId="ADAL" clId="{8578EF82-A624-4B60-8890-F70503317262}" dt="2020-01-13T19:16:06.765" v="155"/>
          <pc:sldLayoutMkLst>
            <pc:docMk/>
            <pc:sldMasterMk cId="0" sldId="2147483661"/>
            <pc:sldLayoutMk cId="0" sldId="2147483652"/>
          </pc:sldLayoutMkLst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0" sldId="2147483652"/>
              <ac:spMk id="49" creationId="{00000000-0000-0000-0000-000000000000}"/>
            </ac:spMkLst>
          </pc:spChg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0" sldId="2147483652"/>
              <ac:spMk id="50" creationId="{00000000-0000-0000-0000-000000000000}"/>
            </ac:spMkLst>
          </pc:spChg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0" sldId="2147483652"/>
              <ac:spMk id="51" creationId="{00000000-0000-0000-0000-000000000000}"/>
            </ac:spMkLst>
          </pc:spChg>
        </pc:sldLayoutChg>
        <pc:sldLayoutChg chg="modSp setBg">
          <pc:chgData name="Renata Kalsbeek" userId="48dd7c53-4453-4074-a21f-3d6265f9a463" providerId="ADAL" clId="{8578EF82-A624-4B60-8890-F70503317262}" dt="2020-01-13T19:16:06.765" v="155"/>
          <pc:sldLayoutMkLst>
            <pc:docMk/>
            <pc:sldMasterMk cId="0" sldId="2147483661"/>
            <pc:sldLayoutMk cId="0" sldId="2147483653"/>
          </pc:sldLayoutMkLst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0" sldId="2147483653"/>
              <ac:spMk id="59" creationId="{00000000-0000-0000-0000-000000000000}"/>
            </ac:spMkLst>
          </pc:spChg>
        </pc:sldLayoutChg>
        <pc:sldLayoutChg chg="modSp setBg">
          <pc:chgData name="Renata Kalsbeek" userId="48dd7c53-4453-4074-a21f-3d6265f9a463" providerId="ADAL" clId="{8578EF82-A624-4B60-8890-F70503317262}" dt="2020-01-13T19:16:06.765" v="155"/>
          <pc:sldLayoutMkLst>
            <pc:docMk/>
            <pc:sldMasterMk cId="0" sldId="2147483661"/>
            <pc:sldLayoutMk cId="0" sldId="2147483657"/>
          </pc:sldLayoutMkLst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0" sldId="2147483657"/>
              <ac:spMk id="94" creationId="{00000000-0000-0000-0000-000000000000}"/>
            </ac:spMkLst>
          </pc:spChg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0" sldId="2147483657"/>
              <ac:spMk id="95" creationId="{00000000-0000-0000-0000-000000000000}"/>
            </ac:spMkLst>
          </pc:spChg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0" sldId="2147483657"/>
              <ac:spMk id="96" creationId="{00000000-0000-0000-0000-000000000000}"/>
            </ac:spMkLst>
          </pc:spChg>
        </pc:sldLayoutChg>
        <pc:sldLayoutChg chg="modSp setBg">
          <pc:chgData name="Renata Kalsbeek" userId="48dd7c53-4453-4074-a21f-3d6265f9a463" providerId="ADAL" clId="{8578EF82-A624-4B60-8890-F70503317262}" dt="2020-01-13T19:16:06.765" v="155"/>
          <pc:sldLayoutMkLst>
            <pc:docMk/>
            <pc:sldMasterMk cId="0" sldId="2147483661"/>
            <pc:sldLayoutMk cId="0" sldId="2147483659"/>
          </pc:sldLayoutMkLst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0" sldId="2147483659"/>
              <ac:spMk id="113" creationId="{00000000-0000-0000-0000-000000000000}"/>
            </ac:spMkLst>
          </pc:spChg>
        </pc:sldLayoutChg>
        <pc:sldLayoutChg chg="modSp setBg">
          <pc:chgData name="Renata Kalsbeek" userId="48dd7c53-4453-4074-a21f-3d6265f9a463" providerId="ADAL" clId="{8578EF82-A624-4B60-8890-F70503317262}" dt="2020-01-13T19:16:06.765" v="155"/>
          <pc:sldLayoutMkLst>
            <pc:docMk/>
            <pc:sldMasterMk cId="0" sldId="2147483661"/>
            <pc:sldLayoutMk cId="848592047" sldId="2147483660"/>
          </pc:sldLayoutMkLst>
          <pc:spChg chg="mod">
            <ac:chgData name="Renata Kalsbeek" userId="48dd7c53-4453-4074-a21f-3d6265f9a463" providerId="ADAL" clId="{8578EF82-A624-4B60-8890-F70503317262}" dt="2020-01-13T19:14:37.781" v="152" actId="255"/>
            <ac:spMkLst>
              <pc:docMk/>
              <pc:sldMasterMk cId="0" sldId="2147483661"/>
              <pc:sldLayoutMk cId="848592047" sldId="2147483660"/>
              <ac:spMk id="2" creationId="{E122EC7B-BBD7-4611-AA08-77F1A312E5BB}"/>
            </ac:spMkLst>
          </pc:spChg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848592047" sldId="2147483660"/>
              <ac:spMk id="4" creationId="{7FFB88C5-8408-4B70-B18F-E82C699D1FA6}"/>
            </ac:spMkLst>
          </pc:spChg>
          <pc:spChg chg="mod">
            <ac:chgData name="Renata Kalsbeek" userId="48dd7c53-4453-4074-a21f-3d6265f9a463" providerId="ADAL" clId="{8578EF82-A624-4B60-8890-F70503317262}" dt="2020-01-13T18:16:18.044" v="5"/>
            <ac:spMkLst>
              <pc:docMk/>
              <pc:sldMasterMk cId="0" sldId="2147483661"/>
              <pc:sldLayoutMk cId="848592047" sldId="2147483660"/>
              <ac:spMk id="9" creationId="{6EE54B4D-3F19-461A-B92A-DF55CD5DE062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8D69A-D64D-4ACE-9C06-0C242927A3F3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352D29C-44EA-414B-A4D6-9931EC22AB9A}">
      <dgm:prSet phldrT="[Text]"/>
      <dgm:spPr/>
      <dgm:t>
        <a:bodyPr/>
        <a:lstStyle/>
        <a:p>
          <a:r>
            <a:rPr lang="en-CA"/>
            <a:t>Microsoft Forms</a:t>
          </a:r>
        </a:p>
      </dgm:t>
    </dgm:pt>
    <dgm:pt modelId="{56B11F41-120F-4576-B620-7D5426E4A5E2}" type="parTrans" cxnId="{36531DAD-46CF-41C5-89D4-7179789EF7A0}">
      <dgm:prSet/>
      <dgm:spPr/>
      <dgm:t>
        <a:bodyPr/>
        <a:lstStyle/>
        <a:p>
          <a:endParaRPr lang="en-CA"/>
        </a:p>
      </dgm:t>
    </dgm:pt>
    <dgm:pt modelId="{850C05EC-3F61-4854-9B7E-FB05939387A6}" type="sibTrans" cxnId="{36531DAD-46CF-41C5-89D4-7179789EF7A0}">
      <dgm:prSet/>
      <dgm:spPr/>
      <dgm:t>
        <a:bodyPr/>
        <a:lstStyle/>
        <a:p>
          <a:endParaRPr lang="en-CA"/>
        </a:p>
      </dgm:t>
    </dgm:pt>
    <dgm:pt modelId="{BA51CE00-5920-4807-8C08-C59F360CCC12}">
      <dgm:prSet phldrT="[Text]"/>
      <dgm:spPr/>
      <dgm:t>
        <a:bodyPr/>
        <a:lstStyle/>
        <a:p>
          <a:r>
            <a:rPr lang="en-CA"/>
            <a:t>SharePoint </a:t>
          </a:r>
        </a:p>
      </dgm:t>
    </dgm:pt>
    <dgm:pt modelId="{039000D1-702E-4E58-826E-09BFD0213CAB}" type="parTrans" cxnId="{D924FA47-74E3-407B-B3FC-B55E554CADEB}">
      <dgm:prSet/>
      <dgm:spPr/>
      <dgm:t>
        <a:bodyPr/>
        <a:lstStyle/>
        <a:p>
          <a:endParaRPr lang="en-CA"/>
        </a:p>
      </dgm:t>
    </dgm:pt>
    <dgm:pt modelId="{63A372E6-22B3-49CE-9804-02F75EBE643E}" type="sibTrans" cxnId="{D924FA47-74E3-407B-B3FC-B55E554CADEB}">
      <dgm:prSet/>
      <dgm:spPr/>
      <dgm:t>
        <a:bodyPr/>
        <a:lstStyle/>
        <a:p>
          <a:endParaRPr lang="en-CA"/>
        </a:p>
      </dgm:t>
    </dgm:pt>
    <dgm:pt modelId="{8A4BB828-7391-4B8D-B73F-844661E2DB02}">
      <dgm:prSet phldrT="[Text]"/>
      <dgm:spPr/>
      <dgm:t>
        <a:bodyPr/>
        <a:lstStyle/>
        <a:p>
          <a:r>
            <a:rPr lang="en-CA"/>
            <a:t>Microsoft Teams</a:t>
          </a:r>
        </a:p>
      </dgm:t>
    </dgm:pt>
    <dgm:pt modelId="{254FC343-B9C7-4F3F-8309-5B719BF851C4}" type="parTrans" cxnId="{A488F274-F539-454E-BC5B-827460C407A5}">
      <dgm:prSet/>
      <dgm:spPr/>
      <dgm:t>
        <a:bodyPr/>
        <a:lstStyle/>
        <a:p>
          <a:endParaRPr lang="en-CA"/>
        </a:p>
      </dgm:t>
    </dgm:pt>
    <dgm:pt modelId="{FB685181-FA70-45CC-839E-3A110A69A430}" type="sibTrans" cxnId="{A488F274-F539-454E-BC5B-827460C407A5}">
      <dgm:prSet/>
      <dgm:spPr/>
      <dgm:t>
        <a:bodyPr/>
        <a:lstStyle/>
        <a:p>
          <a:endParaRPr lang="en-CA"/>
        </a:p>
      </dgm:t>
    </dgm:pt>
    <dgm:pt modelId="{5C7C5A3F-6C15-4477-8422-E4FE05B6DE9B}">
      <dgm:prSet phldrT="[Text]"/>
      <dgm:spPr/>
      <dgm:t>
        <a:bodyPr/>
        <a:lstStyle/>
        <a:p>
          <a:r>
            <a:rPr lang="en-CA"/>
            <a:t>Power BI</a:t>
          </a:r>
        </a:p>
      </dgm:t>
    </dgm:pt>
    <dgm:pt modelId="{FFFB3096-56FD-4C5C-8EC7-431E2EB64FFF}" type="parTrans" cxnId="{836983E4-94B0-4BA7-BFFE-92C4D57DFA28}">
      <dgm:prSet/>
      <dgm:spPr/>
      <dgm:t>
        <a:bodyPr/>
        <a:lstStyle/>
        <a:p>
          <a:endParaRPr lang="en-CA"/>
        </a:p>
      </dgm:t>
    </dgm:pt>
    <dgm:pt modelId="{65059373-F8DC-44CE-813E-B50893BBE3A5}" type="sibTrans" cxnId="{836983E4-94B0-4BA7-BFFE-92C4D57DFA28}">
      <dgm:prSet/>
      <dgm:spPr/>
      <dgm:t>
        <a:bodyPr/>
        <a:lstStyle/>
        <a:p>
          <a:endParaRPr lang="en-CA"/>
        </a:p>
      </dgm:t>
    </dgm:pt>
    <dgm:pt modelId="{DE37D9B5-AE8C-4FC1-9ACC-A9BB999F0107}">
      <dgm:prSet phldrT="[Text]"/>
      <dgm:spPr/>
      <dgm:t>
        <a:bodyPr/>
        <a:lstStyle/>
        <a:p>
          <a:r>
            <a:rPr lang="en-CA"/>
            <a:t>Power Automate</a:t>
          </a:r>
        </a:p>
      </dgm:t>
    </dgm:pt>
    <dgm:pt modelId="{F5E69948-3961-45C0-88FD-190D4C64ECAD}" type="parTrans" cxnId="{8BF3F45E-F774-455A-A8ED-B2AF9FD5CB80}">
      <dgm:prSet/>
      <dgm:spPr/>
      <dgm:t>
        <a:bodyPr/>
        <a:lstStyle/>
        <a:p>
          <a:endParaRPr lang="en-CA"/>
        </a:p>
      </dgm:t>
    </dgm:pt>
    <dgm:pt modelId="{2A992439-5EE7-4FCC-BC94-C2A876B737A4}" type="sibTrans" cxnId="{8BF3F45E-F774-455A-A8ED-B2AF9FD5CB80}">
      <dgm:prSet/>
      <dgm:spPr/>
      <dgm:t>
        <a:bodyPr/>
        <a:lstStyle/>
        <a:p>
          <a:endParaRPr lang="en-CA"/>
        </a:p>
      </dgm:t>
    </dgm:pt>
    <dgm:pt modelId="{0BAC998C-3600-4915-831A-2C5851114C6F}" type="pres">
      <dgm:prSet presAssocID="{8068D69A-D64D-4ACE-9C06-0C242927A3F3}" presName="Name0" presStyleCnt="0">
        <dgm:presLayoutVars>
          <dgm:dir/>
          <dgm:resizeHandles val="exact"/>
        </dgm:presLayoutVars>
      </dgm:prSet>
      <dgm:spPr/>
    </dgm:pt>
    <dgm:pt modelId="{5871E326-D2A9-41F1-B9B9-93CA09F38809}" type="pres">
      <dgm:prSet presAssocID="{D352D29C-44EA-414B-A4D6-9931EC22AB9A}" presName="composite" presStyleCnt="0"/>
      <dgm:spPr/>
    </dgm:pt>
    <dgm:pt modelId="{0B585531-D82A-4493-A5F3-8957A1D6E23F}" type="pres">
      <dgm:prSet presAssocID="{D352D29C-44EA-414B-A4D6-9931EC22AB9A}" presName="imagSh" presStyleLbl="bgImgPlace1" presStyleIdx="0" presStyleCnt="5" custLinFactNeighborX="10292" custLinFactNeighborY="-232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51E7F1-0D5E-481A-A256-C168B7CE2980}" type="pres">
      <dgm:prSet presAssocID="{D352D29C-44EA-414B-A4D6-9931EC22AB9A}" presName="txNode" presStyleLbl="node1" presStyleIdx="0" presStyleCnt="5" custScaleY="42279">
        <dgm:presLayoutVars>
          <dgm:bulletEnabled val="1"/>
        </dgm:presLayoutVars>
      </dgm:prSet>
      <dgm:spPr/>
    </dgm:pt>
    <dgm:pt modelId="{E08B927C-668D-4459-B192-8E020A557365}" type="pres">
      <dgm:prSet presAssocID="{850C05EC-3F61-4854-9B7E-FB05939387A6}" presName="sibTrans" presStyleLbl="sibTrans2D1" presStyleIdx="0" presStyleCnt="4"/>
      <dgm:spPr/>
    </dgm:pt>
    <dgm:pt modelId="{D280769E-1A47-49C8-8B57-E7B0CC83C29D}" type="pres">
      <dgm:prSet presAssocID="{850C05EC-3F61-4854-9B7E-FB05939387A6}" presName="connTx" presStyleLbl="sibTrans2D1" presStyleIdx="0" presStyleCnt="4"/>
      <dgm:spPr/>
    </dgm:pt>
    <dgm:pt modelId="{4A39E91A-121A-4B96-9A09-3BBAA31EA676}" type="pres">
      <dgm:prSet presAssocID="{DE37D9B5-AE8C-4FC1-9ACC-A9BB999F0107}" presName="composite" presStyleCnt="0"/>
      <dgm:spPr/>
    </dgm:pt>
    <dgm:pt modelId="{C8B16EF8-917A-45ED-BC3A-94F22BDE4F3B}" type="pres">
      <dgm:prSet presAssocID="{DE37D9B5-AE8C-4FC1-9ACC-A9BB999F0107}" presName="imagSh" presStyleLbl="bgImgPlace1" presStyleIdx="1" presStyleCnt="5" custScaleX="82399" custScaleY="82399" custLinFactNeighborX="4529" custLinFactNeighborY="-212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8AD4D0C-AFBA-4B0C-B47E-2EF32996F549}" type="pres">
      <dgm:prSet presAssocID="{DE37D9B5-AE8C-4FC1-9ACC-A9BB999F0107}" presName="txNode" presStyleLbl="node1" presStyleIdx="1" presStyleCnt="5" custScaleY="51948" custLinFactNeighborX="-910" custLinFactNeighborY="5397">
        <dgm:presLayoutVars>
          <dgm:bulletEnabled val="1"/>
        </dgm:presLayoutVars>
      </dgm:prSet>
      <dgm:spPr/>
    </dgm:pt>
    <dgm:pt modelId="{ADE6CB5B-5D3E-4CBE-A2C0-87154A20BD84}" type="pres">
      <dgm:prSet presAssocID="{2A992439-5EE7-4FCC-BC94-C2A876B737A4}" presName="sibTrans" presStyleLbl="sibTrans2D1" presStyleIdx="1" presStyleCnt="4"/>
      <dgm:spPr/>
    </dgm:pt>
    <dgm:pt modelId="{4A5E581F-BF98-4720-9571-0D971F7F24AB}" type="pres">
      <dgm:prSet presAssocID="{2A992439-5EE7-4FCC-BC94-C2A876B737A4}" presName="connTx" presStyleLbl="sibTrans2D1" presStyleIdx="1" presStyleCnt="4"/>
      <dgm:spPr/>
    </dgm:pt>
    <dgm:pt modelId="{FB715981-0517-48A0-8434-30855877F849}" type="pres">
      <dgm:prSet presAssocID="{BA51CE00-5920-4807-8C08-C59F360CCC12}" presName="composite" presStyleCnt="0"/>
      <dgm:spPr/>
    </dgm:pt>
    <dgm:pt modelId="{397127C4-DEF6-4676-ABE6-D0CAAB10BC3B}" type="pres">
      <dgm:prSet presAssocID="{BA51CE00-5920-4807-8C08-C59F360CCC12}" presName="imagSh" presStyleLbl="bgImgPlace1" presStyleIdx="2" presStyleCnt="5" custScaleX="93922" custScaleY="93922" custLinFactNeighborX="12277" custLinFactNeighborY="-2324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AE836C0-6396-455B-8753-684A590DBC2F}" type="pres">
      <dgm:prSet presAssocID="{BA51CE00-5920-4807-8C08-C59F360CCC12}" presName="txNode" presStyleLbl="node1" presStyleIdx="2" presStyleCnt="5" custScaleY="42279">
        <dgm:presLayoutVars>
          <dgm:bulletEnabled val="1"/>
        </dgm:presLayoutVars>
      </dgm:prSet>
      <dgm:spPr/>
    </dgm:pt>
    <dgm:pt modelId="{C70E80F9-E17C-4402-8164-EA84198D151D}" type="pres">
      <dgm:prSet presAssocID="{63A372E6-22B3-49CE-9804-02F75EBE643E}" presName="sibTrans" presStyleLbl="sibTrans2D1" presStyleIdx="2" presStyleCnt="4"/>
      <dgm:spPr/>
    </dgm:pt>
    <dgm:pt modelId="{D3D55484-AA03-4670-A3A5-9A80FB439727}" type="pres">
      <dgm:prSet presAssocID="{63A372E6-22B3-49CE-9804-02F75EBE643E}" presName="connTx" presStyleLbl="sibTrans2D1" presStyleIdx="2" presStyleCnt="4"/>
      <dgm:spPr/>
    </dgm:pt>
    <dgm:pt modelId="{14D489D5-6F7F-465A-82E7-210337278031}" type="pres">
      <dgm:prSet presAssocID="{5C7C5A3F-6C15-4477-8422-E4FE05B6DE9B}" presName="composite" presStyleCnt="0"/>
      <dgm:spPr/>
    </dgm:pt>
    <dgm:pt modelId="{9059E2B2-D3B1-4709-B71E-5A8CDB4C45B9}" type="pres">
      <dgm:prSet presAssocID="{5C7C5A3F-6C15-4477-8422-E4FE05B6DE9B}" presName="imagSh" presStyleLbl="bgImgPlace1" presStyleIdx="3" presStyleCnt="5" custLinFactNeighborX="15370" custLinFactNeighborY="-2324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F7B0DA4-0BED-4545-81FF-5DBDC97AA211}" type="pres">
      <dgm:prSet presAssocID="{5C7C5A3F-6C15-4477-8422-E4FE05B6DE9B}" presName="txNode" presStyleLbl="node1" presStyleIdx="3" presStyleCnt="5" custScaleY="51948">
        <dgm:presLayoutVars>
          <dgm:bulletEnabled val="1"/>
        </dgm:presLayoutVars>
      </dgm:prSet>
      <dgm:spPr/>
    </dgm:pt>
    <dgm:pt modelId="{F94F99A4-BB7B-40A8-8D23-D6FD524B5A58}" type="pres">
      <dgm:prSet presAssocID="{65059373-F8DC-44CE-813E-B50893BBE3A5}" presName="sibTrans" presStyleLbl="sibTrans2D1" presStyleIdx="3" presStyleCnt="4"/>
      <dgm:spPr/>
    </dgm:pt>
    <dgm:pt modelId="{C880796B-B968-4660-B8BA-0F3B64696FF0}" type="pres">
      <dgm:prSet presAssocID="{65059373-F8DC-44CE-813E-B50893BBE3A5}" presName="connTx" presStyleLbl="sibTrans2D1" presStyleIdx="3" presStyleCnt="4"/>
      <dgm:spPr/>
    </dgm:pt>
    <dgm:pt modelId="{6EDB3CDB-12A3-4083-9911-6F2FFBE0D5CE}" type="pres">
      <dgm:prSet presAssocID="{8A4BB828-7391-4B8D-B73F-844661E2DB02}" presName="composite" presStyleCnt="0"/>
      <dgm:spPr/>
    </dgm:pt>
    <dgm:pt modelId="{4BA8847D-2690-4432-9490-1DC792F53161}" type="pres">
      <dgm:prSet presAssocID="{8A4BB828-7391-4B8D-B73F-844661E2DB02}" presName="imagSh" presStyleLbl="bgImgPlace1" presStyleIdx="4" presStyleCnt="5" custScaleX="100085" custScaleY="94861" custLinFactNeighborX="12277" custLinFactNeighborY="-23243"/>
      <dgm:spPr>
        <a:prstGeom prst="roundRect">
          <a:avLst/>
        </a:prstGeom>
        <a:blipFill>
          <a:blip xmlns:r="http://schemas.openxmlformats.org/officeDocument/2006/relationships" r:embed="rId5"/>
          <a:srcRect/>
          <a:stretch>
            <a:fillRect l="-1000" r="-1000"/>
          </a:stretch>
        </a:blipFill>
      </dgm:spPr>
    </dgm:pt>
    <dgm:pt modelId="{4209376F-885B-49FF-8910-FAAF6C639407}" type="pres">
      <dgm:prSet presAssocID="{8A4BB828-7391-4B8D-B73F-844661E2DB02}" presName="txNode" presStyleLbl="node1" presStyleIdx="4" presStyleCnt="5" custScaleY="51948">
        <dgm:presLayoutVars>
          <dgm:bulletEnabled val="1"/>
        </dgm:presLayoutVars>
      </dgm:prSet>
      <dgm:spPr/>
    </dgm:pt>
  </dgm:ptLst>
  <dgm:cxnLst>
    <dgm:cxn modelId="{7618250E-AE16-4609-AA1D-E906B7A63F33}" type="presOf" srcId="{65059373-F8DC-44CE-813E-B50893BBE3A5}" destId="{F94F99A4-BB7B-40A8-8D23-D6FD524B5A58}" srcOrd="0" destOrd="0" presId="urn:microsoft.com/office/officeart/2005/8/layout/hProcess10"/>
    <dgm:cxn modelId="{B6FA6718-8764-46CE-BC9F-32B32D134216}" type="presOf" srcId="{8A4BB828-7391-4B8D-B73F-844661E2DB02}" destId="{4209376F-885B-49FF-8910-FAAF6C639407}" srcOrd="0" destOrd="0" presId="urn:microsoft.com/office/officeart/2005/8/layout/hProcess10"/>
    <dgm:cxn modelId="{268F363A-42FD-4E2F-ABA8-03212C43A503}" type="presOf" srcId="{BA51CE00-5920-4807-8C08-C59F360CCC12}" destId="{7AE836C0-6396-455B-8753-684A590DBC2F}" srcOrd="0" destOrd="0" presId="urn:microsoft.com/office/officeart/2005/8/layout/hProcess10"/>
    <dgm:cxn modelId="{8BF3F45E-F774-455A-A8ED-B2AF9FD5CB80}" srcId="{8068D69A-D64D-4ACE-9C06-0C242927A3F3}" destId="{DE37D9B5-AE8C-4FC1-9ACC-A9BB999F0107}" srcOrd="1" destOrd="0" parTransId="{F5E69948-3961-45C0-88FD-190D4C64ECAD}" sibTransId="{2A992439-5EE7-4FCC-BC94-C2A876B737A4}"/>
    <dgm:cxn modelId="{A059D343-F7CA-4C86-9C76-1FDF46FA69FD}" type="presOf" srcId="{63A372E6-22B3-49CE-9804-02F75EBE643E}" destId="{D3D55484-AA03-4670-A3A5-9A80FB439727}" srcOrd="1" destOrd="0" presId="urn:microsoft.com/office/officeart/2005/8/layout/hProcess10"/>
    <dgm:cxn modelId="{D924FA47-74E3-407B-B3FC-B55E554CADEB}" srcId="{8068D69A-D64D-4ACE-9C06-0C242927A3F3}" destId="{BA51CE00-5920-4807-8C08-C59F360CCC12}" srcOrd="2" destOrd="0" parTransId="{039000D1-702E-4E58-826E-09BFD0213CAB}" sibTransId="{63A372E6-22B3-49CE-9804-02F75EBE643E}"/>
    <dgm:cxn modelId="{CA04326F-D747-4236-8EEB-118DEB6D9D36}" type="presOf" srcId="{65059373-F8DC-44CE-813E-B50893BBE3A5}" destId="{C880796B-B968-4660-B8BA-0F3B64696FF0}" srcOrd="1" destOrd="0" presId="urn:microsoft.com/office/officeart/2005/8/layout/hProcess10"/>
    <dgm:cxn modelId="{5CA70E73-2AF7-4ACD-9B58-44FEA236787C}" type="presOf" srcId="{8068D69A-D64D-4ACE-9C06-0C242927A3F3}" destId="{0BAC998C-3600-4915-831A-2C5851114C6F}" srcOrd="0" destOrd="0" presId="urn:microsoft.com/office/officeart/2005/8/layout/hProcess10"/>
    <dgm:cxn modelId="{A488F274-F539-454E-BC5B-827460C407A5}" srcId="{8068D69A-D64D-4ACE-9C06-0C242927A3F3}" destId="{8A4BB828-7391-4B8D-B73F-844661E2DB02}" srcOrd="4" destOrd="0" parTransId="{254FC343-B9C7-4F3F-8309-5B719BF851C4}" sibTransId="{FB685181-FA70-45CC-839E-3A110A69A430}"/>
    <dgm:cxn modelId="{4A39D3A7-8FFC-4BF2-9755-61CE78090F5A}" type="presOf" srcId="{850C05EC-3F61-4854-9B7E-FB05939387A6}" destId="{D280769E-1A47-49C8-8B57-E7B0CC83C29D}" srcOrd="1" destOrd="0" presId="urn:microsoft.com/office/officeart/2005/8/layout/hProcess10"/>
    <dgm:cxn modelId="{653E42A8-A25E-43DB-8660-E10B5154C0BF}" type="presOf" srcId="{63A372E6-22B3-49CE-9804-02F75EBE643E}" destId="{C70E80F9-E17C-4402-8164-EA84198D151D}" srcOrd="0" destOrd="0" presId="urn:microsoft.com/office/officeart/2005/8/layout/hProcess10"/>
    <dgm:cxn modelId="{36531DAD-46CF-41C5-89D4-7179789EF7A0}" srcId="{8068D69A-D64D-4ACE-9C06-0C242927A3F3}" destId="{D352D29C-44EA-414B-A4D6-9931EC22AB9A}" srcOrd="0" destOrd="0" parTransId="{56B11F41-120F-4576-B620-7D5426E4A5E2}" sibTransId="{850C05EC-3F61-4854-9B7E-FB05939387A6}"/>
    <dgm:cxn modelId="{1679EBD9-2953-4A64-A767-AF7E3F63B656}" type="presOf" srcId="{DE37D9B5-AE8C-4FC1-9ACC-A9BB999F0107}" destId="{48AD4D0C-AFBA-4B0C-B47E-2EF32996F549}" srcOrd="0" destOrd="0" presId="urn:microsoft.com/office/officeart/2005/8/layout/hProcess10"/>
    <dgm:cxn modelId="{AFEF05DC-BCDF-408D-B849-CA7533D2F0B2}" type="presOf" srcId="{850C05EC-3F61-4854-9B7E-FB05939387A6}" destId="{E08B927C-668D-4459-B192-8E020A557365}" srcOrd="0" destOrd="0" presId="urn:microsoft.com/office/officeart/2005/8/layout/hProcess10"/>
    <dgm:cxn modelId="{D87A66E1-88D3-4B37-A268-41C6D0A5EF4C}" type="presOf" srcId="{2A992439-5EE7-4FCC-BC94-C2A876B737A4}" destId="{ADE6CB5B-5D3E-4CBE-A2C0-87154A20BD84}" srcOrd="0" destOrd="0" presId="urn:microsoft.com/office/officeart/2005/8/layout/hProcess10"/>
    <dgm:cxn modelId="{836983E4-94B0-4BA7-BFFE-92C4D57DFA28}" srcId="{8068D69A-D64D-4ACE-9C06-0C242927A3F3}" destId="{5C7C5A3F-6C15-4477-8422-E4FE05B6DE9B}" srcOrd="3" destOrd="0" parTransId="{FFFB3096-56FD-4C5C-8EC7-431E2EB64FFF}" sibTransId="{65059373-F8DC-44CE-813E-B50893BBE3A5}"/>
    <dgm:cxn modelId="{31725CEE-866C-4A56-B52B-3D1E092FEC87}" type="presOf" srcId="{D352D29C-44EA-414B-A4D6-9931EC22AB9A}" destId="{F751E7F1-0D5E-481A-A256-C168B7CE2980}" srcOrd="0" destOrd="0" presId="urn:microsoft.com/office/officeart/2005/8/layout/hProcess10"/>
    <dgm:cxn modelId="{1C266DF4-87CB-4249-A96B-E4EA7DBA9BC4}" type="presOf" srcId="{5C7C5A3F-6C15-4477-8422-E4FE05B6DE9B}" destId="{7F7B0DA4-0BED-4545-81FF-5DBDC97AA211}" srcOrd="0" destOrd="0" presId="urn:microsoft.com/office/officeart/2005/8/layout/hProcess10"/>
    <dgm:cxn modelId="{4C782EF5-F52C-43DA-A342-1AEED0319973}" type="presOf" srcId="{2A992439-5EE7-4FCC-BC94-C2A876B737A4}" destId="{4A5E581F-BF98-4720-9571-0D971F7F24AB}" srcOrd="1" destOrd="0" presId="urn:microsoft.com/office/officeart/2005/8/layout/hProcess10"/>
    <dgm:cxn modelId="{DD2508CC-9DFE-435A-A82E-F1BAA54B37AB}" type="presParOf" srcId="{0BAC998C-3600-4915-831A-2C5851114C6F}" destId="{5871E326-D2A9-41F1-B9B9-93CA09F38809}" srcOrd="0" destOrd="0" presId="urn:microsoft.com/office/officeart/2005/8/layout/hProcess10"/>
    <dgm:cxn modelId="{C75DB96D-0DDF-47DF-A103-E0107CF647BF}" type="presParOf" srcId="{5871E326-D2A9-41F1-B9B9-93CA09F38809}" destId="{0B585531-D82A-4493-A5F3-8957A1D6E23F}" srcOrd="0" destOrd="0" presId="urn:microsoft.com/office/officeart/2005/8/layout/hProcess10"/>
    <dgm:cxn modelId="{EE72283A-8B15-4E0E-85A3-5FE18E43D66B}" type="presParOf" srcId="{5871E326-D2A9-41F1-B9B9-93CA09F38809}" destId="{F751E7F1-0D5E-481A-A256-C168B7CE2980}" srcOrd="1" destOrd="0" presId="urn:microsoft.com/office/officeart/2005/8/layout/hProcess10"/>
    <dgm:cxn modelId="{6BAC999B-2C6C-401F-8C20-83706B2E3036}" type="presParOf" srcId="{0BAC998C-3600-4915-831A-2C5851114C6F}" destId="{E08B927C-668D-4459-B192-8E020A557365}" srcOrd="1" destOrd="0" presId="urn:microsoft.com/office/officeart/2005/8/layout/hProcess10"/>
    <dgm:cxn modelId="{FF969005-3830-491D-AC8E-D769F4F6D36C}" type="presParOf" srcId="{E08B927C-668D-4459-B192-8E020A557365}" destId="{D280769E-1A47-49C8-8B57-E7B0CC83C29D}" srcOrd="0" destOrd="0" presId="urn:microsoft.com/office/officeart/2005/8/layout/hProcess10"/>
    <dgm:cxn modelId="{0EE60A8C-725B-4304-B05E-048F0720971F}" type="presParOf" srcId="{0BAC998C-3600-4915-831A-2C5851114C6F}" destId="{4A39E91A-121A-4B96-9A09-3BBAA31EA676}" srcOrd="2" destOrd="0" presId="urn:microsoft.com/office/officeart/2005/8/layout/hProcess10"/>
    <dgm:cxn modelId="{1BC6ADB8-A513-4E9F-B766-2D9786A71DBD}" type="presParOf" srcId="{4A39E91A-121A-4B96-9A09-3BBAA31EA676}" destId="{C8B16EF8-917A-45ED-BC3A-94F22BDE4F3B}" srcOrd="0" destOrd="0" presId="urn:microsoft.com/office/officeart/2005/8/layout/hProcess10"/>
    <dgm:cxn modelId="{34EFABA1-022C-4A02-9226-7168CB302A1F}" type="presParOf" srcId="{4A39E91A-121A-4B96-9A09-3BBAA31EA676}" destId="{48AD4D0C-AFBA-4B0C-B47E-2EF32996F549}" srcOrd="1" destOrd="0" presId="urn:microsoft.com/office/officeart/2005/8/layout/hProcess10"/>
    <dgm:cxn modelId="{D53ABA7D-F0D7-406F-B9CF-0DACD9FB56BC}" type="presParOf" srcId="{0BAC998C-3600-4915-831A-2C5851114C6F}" destId="{ADE6CB5B-5D3E-4CBE-A2C0-87154A20BD84}" srcOrd="3" destOrd="0" presId="urn:microsoft.com/office/officeart/2005/8/layout/hProcess10"/>
    <dgm:cxn modelId="{38177A54-EA6F-436F-B0F9-6202436CB3BE}" type="presParOf" srcId="{ADE6CB5B-5D3E-4CBE-A2C0-87154A20BD84}" destId="{4A5E581F-BF98-4720-9571-0D971F7F24AB}" srcOrd="0" destOrd="0" presId="urn:microsoft.com/office/officeart/2005/8/layout/hProcess10"/>
    <dgm:cxn modelId="{B15FDA7C-A594-4D9E-84A2-BA5DD80D272F}" type="presParOf" srcId="{0BAC998C-3600-4915-831A-2C5851114C6F}" destId="{FB715981-0517-48A0-8434-30855877F849}" srcOrd="4" destOrd="0" presId="urn:microsoft.com/office/officeart/2005/8/layout/hProcess10"/>
    <dgm:cxn modelId="{C2E701FD-D9B5-4371-8BAB-73E604892511}" type="presParOf" srcId="{FB715981-0517-48A0-8434-30855877F849}" destId="{397127C4-DEF6-4676-ABE6-D0CAAB10BC3B}" srcOrd="0" destOrd="0" presId="urn:microsoft.com/office/officeart/2005/8/layout/hProcess10"/>
    <dgm:cxn modelId="{F4F6B109-10A8-4E09-BB39-9E720F896B32}" type="presParOf" srcId="{FB715981-0517-48A0-8434-30855877F849}" destId="{7AE836C0-6396-455B-8753-684A590DBC2F}" srcOrd="1" destOrd="0" presId="urn:microsoft.com/office/officeart/2005/8/layout/hProcess10"/>
    <dgm:cxn modelId="{B480E88A-6C48-49B4-95BA-36565E092496}" type="presParOf" srcId="{0BAC998C-3600-4915-831A-2C5851114C6F}" destId="{C70E80F9-E17C-4402-8164-EA84198D151D}" srcOrd="5" destOrd="0" presId="urn:microsoft.com/office/officeart/2005/8/layout/hProcess10"/>
    <dgm:cxn modelId="{D20432B3-06CE-4301-A67E-DEA2C9A30B38}" type="presParOf" srcId="{C70E80F9-E17C-4402-8164-EA84198D151D}" destId="{D3D55484-AA03-4670-A3A5-9A80FB439727}" srcOrd="0" destOrd="0" presId="urn:microsoft.com/office/officeart/2005/8/layout/hProcess10"/>
    <dgm:cxn modelId="{514EAFDD-A50C-4BAD-A7F2-EF2933435136}" type="presParOf" srcId="{0BAC998C-3600-4915-831A-2C5851114C6F}" destId="{14D489D5-6F7F-465A-82E7-210337278031}" srcOrd="6" destOrd="0" presId="urn:microsoft.com/office/officeart/2005/8/layout/hProcess10"/>
    <dgm:cxn modelId="{F23507B2-F2A8-442D-9797-7F77F04487D3}" type="presParOf" srcId="{14D489D5-6F7F-465A-82E7-210337278031}" destId="{9059E2B2-D3B1-4709-B71E-5A8CDB4C45B9}" srcOrd="0" destOrd="0" presId="urn:microsoft.com/office/officeart/2005/8/layout/hProcess10"/>
    <dgm:cxn modelId="{7BECE4D8-B500-4809-A26E-02D6FD49C1CF}" type="presParOf" srcId="{14D489D5-6F7F-465A-82E7-210337278031}" destId="{7F7B0DA4-0BED-4545-81FF-5DBDC97AA211}" srcOrd="1" destOrd="0" presId="urn:microsoft.com/office/officeart/2005/8/layout/hProcess10"/>
    <dgm:cxn modelId="{345982D2-8844-4DF0-9719-72D8DF0E5DF1}" type="presParOf" srcId="{0BAC998C-3600-4915-831A-2C5851114C6F}" destId="{F94F99A4-BB7B-40A8-8D23-D6FD524B5A58}" srcOrd="7" destOrd="0" presId="urn:microsoft.com/office/officeart/2005/8/layout/hProcess10"/>
    <dgm:cxn modelId="{E7ACB1F0-CBB5-45E2-88A2-77CE709EC841}" type="presParOf" srcId="{F94F99A4-BB7B-40A8-8D23-D6FD524B5A58}" destId="{C880796B-B968-4660-B8BA-0F3B64696FF0}" srcOrd="0" destOrd="0" presId="urn:microsoft.com/office/officeart/2005/8/layout/hProcess10"/>
    <dgm:cxn modelId="{C6A5D20A-7B6F-44E2-8F32-8D0C3311CFA3}" type="presParOf" srcId="{0BAC998C-3600-4915-831A-2C5851114C6F}" destId="{6EDB3CDB-12A3-4083-9911-6F2FFBE0D5CE}" srcOrd="8" destOrd="0" presId="urn:microsoft.com/office/officeart/2005/8/layout/hProcess10"/>
    <dgm:cxn modelId="{90C4A998-C5B7-4EB7-B562-08B120344B4B}" type="presParOf" srcId="{6EDB3CDB-12A3-4083-9911-6F2FFBE0D5CE}" destId="{4BA8847D-2690-4432-9490-1DC792F53161}" srcOrd="0" destOrd="0" presId="urn:microsoft.com/office/officeart/2005/8/layout/hProcess10"/>
    <dgm:cxn modelId="{FAA4C718-A074-4048-9F91-E52F64A55755}" type="presParOf" srcId="{6EDB3CDB-12A3-4083-9911-6F2FFBE0D5CE}" destId="{4209376F-885B-49FF-8910-FAAF6C639407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85531-D82A-4493-A5F3-8957A1D6E23F}">
      <dsp:nvSpPr>
        <dsp:cNvPr id="0" name=""/>
        <dsp:cNvSpPr/>
      </dsp:nvSpPr>
      <dsp:spPr>
        <a:xfrm>
          <a:off x="166582" y="2437130"/>
          <a:ext cx="1594660" cy="15946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1E7F1-0D5E-481A-A256-C168B7CE2980}">
      <dsp:nvSpPr>
        <dsp:cNvPr id="0" name=""/>
        <dsp:cNvSpPr/>
      </dsp:nvSpPr>
      <dsp:spPr>
        <a:xfrm>
          <a:off x="262055" y="4224800"/>
          <a:ext cx="1594660" cy="674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Microsoft Forms</a:t>
          </a:r>
        </a:p>
      </dsp:txBody>
      <dsp:txXfrm>
        <a:off x="281802" y="4244547"/>
        <a:ext cx="1555166" cy="634712"/>
      </dsp:txXfrm>
    </dsp:sp>
    <dsp:sp modelId="{E08B927C-668D-4459-B192-8E020A557365}">
      <dsp:nvSpPr>
        <dsp:cNvPr id="0" name=""/>
        <dsp:cNvSpPr/>
      </dsp:nvSpPr>
      <dsp:spPr>
        <a:xfrm rot="21482514">
          <a:off x="2036164" y="3001510"/>
          <a:ext cx="275162" cy="383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kern="1200"/>
        </a:p>
      </dsp:txBody>
      <dsp:txXfrm>
        <a:off x="2036188" y="3079555"/>
        <a:ext cx="192613" cy="229904"/>
      </dsp:txXfrm>
    </dsp:sp>
    <dsp:sp modelId="{C8B16EF8-917A-45ED-BC3A-94F22BDE4F3B}">
      <dsp:nvSpPr>
        <dsp:cNvPr id="0" name=""/>
        <dsp:cNvSpPr/>
      </dsp:nvSpPr>
      <dsp:spPr>
        <a:xfrm>
          <a:off x="2546962" y="2500884"/>
          <a:ext cx="1313984" cy="13139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D4D0C-AFBA-4B0C-B47E-2EF32996F549}">
      <dsp:nvSpPr>
        <dsp:cNvPr id="0" name=""/>
        <dsp:cNvSpPr/>
      </dsp:nvSpPr>
      <dsp:spPr>
        <a:xfrm>
          <a:off x="2579486" y="4125054"/>
          <a:ext cx="1594660" cy="828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Power Automate</a:t>
          </a:r>
        </a:p>
      </dsp:txBody>
      <dsp:txXfrm>
        <a:off x="2603749" y="4149317"/>
        <a:ext cx="1546134" cy="779868"/>
      </dsp:txXfrm>
    </dsp:sp>
    <dsp:sp modelId="{ADE6CB5B-5D3E-4CBE-A2C0-87154A20BD84}">
      <dsp:nvSpPr>
        <dsp:cNvPr id="0" name=""/>
        <dsp:cNvSpPr/>
      </dsp:nvSpPr>
      <dsp:spPr>
        <a:xfrm rot="70641">
          <a:off x="4260433" y="2992108"/>
          <a:ext cx="399613" cy="383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kern="1200"/>
        </a:p>
      </dsp:txBody>
      <dsp:txXfrm>
        <a:off x="4260445" y="3067562"/>
        <a:ext cx="284661" cy="229904"/>
      </dsp:txXfrm>
    </dsp:sp>
    <dsp:sp modelId="{397127C4-DEF6-4676-ABE6-D0CAAB10BC3B}">
      <dsp:nvSpPr>
        <dsp:cNvPr id="0" name=""/>
        <dsp:cNvSpPr/>
      </dsp:nvSpPr>
      <dsp:spPr>
        <a:xfrm>
          <a:off x="5002458" y="2461360"/>
          <a:ext cx="1497737" cy="14977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836C0-6396-455B-8753-684A590DBC2F}">
      <dsp:nvSpPr>
        <dsp:cNvPr id="0" name=""/>
        <dsp:cNvSpPr/>
      </dsp:nvSpPr>
      <dsp:spPr>
        <a:xfrm>
          <a:off x="5017816" y="4200569"/>
          <a:ext cx="1594660" cy="674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SharePoint </a:t>
          </a:r>
        </a:p>
      </dsp:txBody>
      <dsp:txXfrm>
        <a:off x="5037563" y="4220316"/>
        <a:ext cx="1555166" cy="634712"/>
      </dsp:txXfrm>
    </dsp:sp>
    <dsp:sp modelId="{C70E80F9-E17C-4402-8164-EA84198D151D}">
      <dsp:nvSpPr>
        <dsp:cNvPr id="0" name=""/>
        <dsp:cNvSpPr/>
      </dsp:nvSpPr>
      <dsp:spPr>
        <a:xfrm rot="21580483">
          <a:off x="6841584" y="3011483"/>
          <a:ext cx="341396" cy="383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kern="1200"/>
        </a:p>
      </dsp:txBody>
      <dsp:txXfrm>
        <a:off x="6841585" y="3088409"/>
        <a:ext cx="238977" cy="229904"/>
      </dsp:txXfrm>
    </dsp:sp>
    <dsp:sp modelId="{9059E2B2-D3B1-4709-B71E-5A8CDB4C45B9}">
      <dsp:nvSpPr>
        <dsp:cNvPr id="0" name=""/>
        <dsp:cNvSpPr/>
      </dsp:nvSpPr>
      <dsp:spPr>
        <a:xfrm>
          <a:off x="7475600" y="2398583"/>
          <a:ext cx="1594660" cy="15946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B0DA4-0BED-4545-81FF-5DBDC97AA211}">
      <dsp:nvSpPr>
        <dsp:cNvPr id="0" name=""/>
        <dsp:cNvSpPr/>
      </dsp:nvSpPr>
      <dsp:spPr>
        <a:xfrm>
          <a:off x="7490096" y="4109159"/>
          <a:ext cx="1594660" cy="828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Power BI</a:t>
          </a:r>
        </a:p>
      </dsp:txBody>
      <dsp:txXfrm>
        <a:off x="7514359" y="4133422"/>
        <a:ext cx="1546134" cy="779868"/>
      </dsp:txXfrm>
    </dsp:sp>
    <dsp:sp modelId="{F94F99A4-BB7B-40A8-8D23-D6FD524B5A58}">
      <dsp:nvSpPr>
        <dsp:cNvPr id="0" name=""/>
        <dsp:cNvSpPr/>
      </dsp:nvSpPr>
      <dsp:spPr>
        <a:xfrm rot="21570941">
          <a:off x="9360159" y="2993910"/>
          <a:ext cx="289914" cy="383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kern="1200"/>
        </a:p>
      </dsp:txBody>
      <dsp:txXfrm>
        <a:off x="9360161" y="3070913"/>
        <a:ext cx="202940" cy="229904"/>
      </dsp:txXfrm>
    </dsp:sp>
    <dsp:sp modelId="{4BA8847D-2690-4432-9490-1DC792F53161}">
      <dsp:nvSpPr>
        <dsp:cNvPr id="0" name=""/>
        <dsp:cNvSpPr/>
      </dsp:nvSpPr>
      <dsp:spPr>
        <a:xfrm>
          <a:off x="9898557" y="2419070"/>
          <a:ext cx="1596016" cy="1512711"/>
        </a:xfrm>
        <a:prstGeom prst="roundRect">
          <a:avLst/>
        </a:prstGeom>
        <a:blipFill>
          <a:blip xmlns:r="http://schemas.openxmlformats.org/officeDocument/2006/relationships" r:embed="rId5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9376F-885B-49FF-8910-FAAF6C639407}">
      <dsp:nvSpPr>
        <dsp:cNvPr id="0" name=""/>
        <dsp:cNvSpPr/>
      </dsp:nvSpPr>
      <dsp:spPr>
        <a:xfrm>
          <a:off x="9963054" y="4088672"/>
          <a:ext cx="1594660" cy="828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Microsoft Teams</a:t>
          </a:r>
        </a:p>
      </dsp:txBody>
      <dsp:txXfrm>
        <a:off x="9987317" y="4112935"/>
        <a:ext cx="1546134" cy="779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The first step is to create your survey in Microsoft Forms.</a:t>
            </a:r>
          </a:p>
          <a:p>
            <a:endParaRPr lang="en-CA"/>
          </a:p>
          <a:p>
            <a:r>
              <a:rPr lang="en-CA"/>
              <a:t>You can do simple survey with the free version of Forms. For branching conditions and other features you need Forms Pro.</a:t>
            </a:r>
          </a:p>
        </p:txBody>
      </p:sp>
    </p:spTree>
    <p:extLst>
      <p:ext uri="{BB962C8B-B14F-4D97-AF65-F5344CB8AC3E}">
        <p14:creationId xmlns:p14="http://schemas.microsoft.com/office/powerpoint/2010/main" val="103318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Next, create a SharePoint list that has 1 columns for every question in the survey.</a:t>
            </a:r>
          </a:p>
          <a:p>
            <a:endParaRPr lang="en-CA"/>
          </a:p>
          <a:p>
            <a:r>
              <a:rPr lang="en-CA"/>
              <a:t>Keep the type as Single Line text. This can be transformed later in Power BI.</a:t>
            </a:r>
          </a:p>
          <a:p>
            <a:endParaRPr lang="en-CA"/>
          </a:p>
          <a:p>
            <a:r>
              <a:rPr lang="en-CA"/>
              <a:t>If you have a fill in the blank question, use Multiple Line Text to ensure if a responder writes a lot that it will fit into the field.</a:t>
            </a:r>
          </a:p>
        </p:txBody>
      </p:sp>
    </p:spTree>
    <p:extLst>
      <p:ext uri="{BB962C8B-B14F-4D97-AF65-F5344CB8AC3E}">
        <p14:creationId xmlns:p14="http://schemas.microsoft.com/office/powerpoint/2010/main" val="163289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We are creating an automate flow. I believe there is a template for this but I don’t care to search for this now that I know how to build it myself.</a:t>
            </a:r>
          </a:p>
          <a:p>
            <a:endParaRPr lang="en-CA"/>
          </a:p>
          <a:p>
            <a:r>
              <a:rPr lang="en-CA"/>
              <a:t>The trigger is When a new response is submitted.</a:t>
            </a:r>
          </a:p>
          <a:p>
            <a:endParaRPr lang="en-CA"/>
          </a:p>
          <a:p>
            <a:r>
              <a:rPr lang="en-CA"/>
              <a:t>I believe Forms is a free connector for Power Automate.</a:t>
            </a:r>
          </a:p>
        </p:txBody>
      </p:sp>
    </p:spTree>
    <p:extLst>
      <p:ext uri="{BB962C8B-B14F-4D97-AF65-F5344CB8AC3E}">
        <p14:creationId xmlns:p14="http://schemas.microsoft.com/office/powerpoint/2010/main" val="92747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354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" name="Shape 152">
            <a:extLst>
              <a:ext uri="{FF2B5EF4-FFF2-40B4-BE49-F238E27FC236}">
                <a16:creationId xmlns:a16="http://schemas.microsoft.com/office/drawing/2014/main" id="{CB56B187-C500-4BFE-94E8-F036DD940FDB}"/>
              </a:ext>
            </a:extLst>
          </p:cNvPr>
          <p:cNvSpPr/>
          <p:nvPr userDrawn="1"/>
        </p:nvSpPr>
        <p:spPr>
          <a:xfrm>
            <a:off x="6651591" y="3537717"/>
            <a:ext cx="98770" cy="1279319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14446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FAAC9-CE57-464B-A590-1B8505885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4233" y="3474217"/>
            <a:ext cx="9874096" cy="894583"/>
          </a:xfrm>
        </p:spPr>
        <p:txBody>
          <a:bodyPr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Title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E190A-70E1-4491-826A-E3D1752D3C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74233" y="4368800"/>
            <a:ext cx="9864799" cy="44823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44522" indent="0">
              <a:buNone/>
              <a:defRPr/>
            </a:lvl2pPr>
            <a:lvl3pPr marL="889045" indent="0">
              <a:buNone/>
              <a:defRPr/>
            </a:lvl3pPr>
            <a:lvl4pPr marL="1333567" indent="0">
              <a:buNone/>
              <a:defRPr/>
            </a:lvl4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77E47B-6079-4C57-813F-F90F434B7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01" y="3461520"/>
            <a:ext cx="1345704" cy="135551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EC7B-BBD7-4611-AA08-77F1A312E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031" y="382376"/>
            <a:ext cx="14529244" cy="738728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4AA4F5-587A-4445-AF62-25B0E3E040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CA" smtClean="0"/>
              <a:t>‹#›</a:t>
            </a:fld>
            <a:endParaRPr lang="en-CA"/>
          </a:p>
        </p:txBody>
      </p:sp>
      <p:sp>
        <p:nvSpPr>
          <p:cNvPr id="4" name="Shape 154">
            <a:extLst>
              <a:ext uri="{FF2B5EF4-FFF2-40B4-BE49-F238E27FC236}">
                <a16:creationId xmlns:a16="http://schemas.microsoft.com/office/drawing/2014/main" id="{7FFB88C5-8408-4B70-B18F-E82C699D1FA6}"/>
              </a:ext>
            </a:extLst>
          </p:cNvPr>
          <p:cNvSpPr/>
          <p:nvPr userDrawn="1"/>
        </p:nvSpPr>
        <p:spPr>
          <a:xfrm flipH="1">
            <a:off x="692796" y="-31461"/>
            <a:ext cx="96138" cy="104442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14446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E54B4D-3F19-461A-B92A-DF55CD5DE0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6669" y="3438525"/>
            <a:ext cx="8466925" cy="287655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Topic</a:t>
            </a:r>
          </a:p>
          <a:p>
            <a:pPr lvl="1"/>
            <a:r>
              <a:rPr lang="en-US"/>
              <a:t>Point 1</a:t>
            </a:r>
          </a:p>
          <a:p>
            <a:pPr lvl="2"/>
            <a:r>
              <a:rPr lang="en-US"/>
              <a:t>Point 2</a:t>
            </a:r>
          </a:p>
          <a:p>
            <a:pPr lvl="3"/>
            <a:r>
              <a:rPr lang="en-US"/>
              <a:t>Point 3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5920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sz="quarter" idx="14"/>
          </p:nvPr>
        </p:nvSpPr>
        <p:spPr>
          <a:xfrm>
            <a:off x="8966300" y="889000"/>
            <a:ext cx="711222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7" r:id="rId6"/>
    <p:sldLayoutId id="2147483659" r:id="rId7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Helvetica Light"/>
          <a:cs typeface="Helvetica Light"/>
          <a:sym typeface="Helvetica Light"/>
        </a:defRPr>
      </a:lvl1pPr>
      <a:lvl2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Light"/>
          <a:cs typeface="Helvetica Light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Light"/>
          <a:cs typeface="Helvetica Light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Light"/>
          <a:cs typeface="Helvetica Light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Light"/>
          <a:cs typeface="Helvetica Light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Helvetica Light"/>
          <a:cs typeface="Helvetica Light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erationinsights.com/star-schema-still-relevant-almost-30-years-later/" TargetMode="External"/><Relationship Id="rId2" Type="http://schemas.openxmlformats.org/officeDocument/2006/relationships/hyperlink" Target="https://docs.microsoft.com/en-us/power-bi/desktop-sharepoint-online-lis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microsoft.com/en-us/power-bi/service-embed-report-microsoft-teams" TargetMode="External"/><Relationship Id="rId4" Type="http://schemas.openxmlformats.org/officeDocument/2006/relationships/hyperlink" Target="https://www.sqlbi.com/articles/creating-a-simple-date-table-in-dax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26A6-2217-43AF-80B5-3EADF48B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232" y="3764503"/>
            <a:ext cx="8884179" cy="894583"/>
          </a:xfrm>
        </p:spPr>
        <p:txBody>
          <a:bodyPr>
            <a:noAutofit/>
          </a:bodyPr>
          <a:lstStyle/>
          <a:p>
            <a:r>
              <a:rPr lang="en-CA" sz="3600"/>
              <a:t>Visualizing MS Forms </a:t>
            </a:r>
            <a:br>
              <a:rPr lang="en-CA" sz="3600"/>
            </a:br>
            <a:r>
              <a:rPr lang="en-CA" sz="3600"/>
              <a:t>Responses in Power BI</a:t>
            </a:r>
          </a:p>
        </p:txBody>
      </p:sp>
    </p:spTree>
    <p:extLst>
      <p:ext uri="{BB962C8B-B14F-4D97-AF65-F5344CB8AC3E}">
        <p14:creationId xmlns:p14="http://schemas.microsoft.com/office/powerpoint/2010/main" val="342541322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4666-B068-4E4B-AC33-98356727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Power Automate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94973-8B12-40A8-8C81-94BC80FB2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489" y="1342403"/>
            <a:ext cx="7224700" cy="77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310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26A6-2217-43AF-80B5-3EADF48B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233" y="4178407"/>
            <a:ext cx="5687024" cy="638629"/>
          </a:xfrm>
        </p:spPr>
        <p:txBody>
          <a:bodyPr>
            <a:normAutofit fontScale="90000"/>
          </a:bodyPr>
          <a:lstStyle/>
          <a:p>
            <a:r>
              <a:rPr lang="en-CA"/>
              <a:t>From SharePoint List to Power BI Report</a:t>
            </a:r>
            <a:br>
              <a:rPr lang="en-CA"/>
            </a:b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80604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DD9A-A03B-4E6D-9667-B8B77044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Visualize Survey Response in Power BI</a:t>
            </a:r>
            <a:endParaRPr lang="en-CA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4D948-F68D-4D02-893A-06C689671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6669" y="2769704"/>
            <a:ext cx="8466925" cy="3545371"/>
          </a:xfrm>
        </p:spPr>
        <p:txBody>
          <a:bodyPr>
            <a:normAutofit fontScale="92500" lnSpcReduction="20000"/>
          </a:bodyPr>
          <a:lstStyle/>
          <a:p>
            <a:r>
              <a:rPr lang="en-CA"/>
              <a:t>Topic</a:t>
            </a:r>
          </a:p>
          <a:p>
            <a:pPr marL="571529" indent="-571529">
              <a:buFont typeface="Arial" panose="020B0604020202020204" pitchFamily="34" charset="0"/>
              <a:buChar char="•"/>
            </a:pPr>
            <a:r>
              <a:rPr lang="en-CA"/>
              <a:t>Getting Data into Power BI</a:t>
            </a:r>
          </a:p>
          <a:p>
            <a:pPr marL="571529" indent="-571529">
              <a:buFont typeface="Arial" panose="020B0604020202020204" pitchFamily="34" charset="0"/>
              <a:buChar char="•"/>
            </a:pPr>
            <a:r>
              <a:rPr lang="en-CA"/>
              <a:t>Data Transformation</a:t>
            </a:r>
          </a:p>
          <a:p>
            <a:pPr marL="571529" indent="-571529">
              <a:buFont typeface="Arial" panose="020B0604020202020204" pitchFamily="34" charset="0"/>
              <a:buChar char="•"/>
            </a:pPr>
            <a:r>
              <a:rPr lang="en-CA"/>
              <a:t>Calculated Column and Measure</a:t>
            </a:r>
          </a:p>
          <a:p>
            <a:pPr marL="571529" indent="-571529">
              <a:buFont typeface="Arial" panose="020B0604020202020204" pitchFamily="34" charset="0"/>
              <a:buChar char="•"/>
            </a:pPr>
            <a:r>
              <a:rPr lang="en-CA"/>
              <a:t>Visualization</a:t>
            </a:r>
          </a:p>
          <a:p>
            <a:pPr marL="571529" indent="-571529">
              <a:buFont typeface="Arial" panose="020B0604020202020204" pitchFamily="34" charset="0"/>
              <a:buChar char="•"/>
            </a:pPr>
            <a:r>
              <a:rPr lang="en-CA"/>
              <a:t>Publish and Embed the Report</a:t>
            </a:r>
          </a:p>
          <a:p>
            <a:pPr marL="1460573" lvl="1" indent="-571529">
              <a:buFont typeface="Arial" panose="020B0604020202020204" pitchFamily="34" charset="0"/>
              <a:buChar char="•"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04655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DD9A-A03B-4E6D-9667-B8B77044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Getting Data into Power BI</a:t>
            </a:r>
            <a:endParaRPr lang="en-CA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4D948-F68D-4D02-893A-06C689671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1435" y="1582636"/>
            <a:ext cx="3912023" cy="1285824"/>
          </a:xfrm>
        </p:spPr>
        <p:txBody>
          <a:bodyPr/>
          <a:lstStyle/>
          <a:p>
            <a:r>
              <a:rPr lang="en-CA"/>
              <a:t>SharePoint List</a:t>
            </a:r>
          </a:p>
          <a:p>
            <a:pPr marL="1460573" lvl="1" indent="-571529">
              <a:buFont typeface="Arial" panose="020B0604020202020204" pitchFamily="34" charset="0"/>
              <a:buChar char="•"/>
            </a:pPr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8DDE4-6798-4D9D-9D7C-377DBFA5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28" y="2306967"/>
            <a:ext cx="9262707" cy="45951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DA9845-41C5-4412-B4C4-45A3E233A6B1}"/>
              </a:ext>
            </a:extLst>
          </p:cNvPr>
          <p:cNvSpPr txBox="1">
            <a:spLocks/>
          </p:cNvSpPr>
          <p:nvPr/>
        </p:nvSpPr>
        <p:spPr>
          <a:xfrm>
            <a:off x="13353084" y="2661934"/>
            <a:ext cx="3256428" cy="738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29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Light"/>
                <a:cs typeface="Helvetica Light"/>
                <a:sym typeface="Helvetica Light"/>
              </a:defRPr>
            </a:lvl1pPr>
            <a:lvl2pPr marL="889045" marR="0" indent="-444522" algn="l" defTabSz="584229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Light"/>
                <a:cs typeface="Helvetica Light"/>
                <a:sym typeface="Helvetica Light"/>
              </a:defRPr>
            </a:lvl2pPr>
            <a:lvl3pPr marL="1333567" marR="0" indent="-444522" algn="l" defTabSz="584229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Light"/>
                <a:cs typeface="Helvetica Light"/>
                <a:sym typeface="Helvetica Light"/>
              </a:defRPr>
            </a:lvl3pPr>
            <a:lvl4pPr marL="1778089" marR="0" indent="-444522" algn="l" defTabSz="584229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Light"/>
                <a:cs typeface="Helvetica Light"/>
                <a:sym typeface="Helvetica Light"/>
              </a:defRPr>
            </a:lvl4pPr>
            <a:lvl5pPr marL="2222612" marR="0" indent="-444522" algn="l" defTabSz="584229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Helvetica Light"/>
                <a:cs typeface="Helvetica Light"/>
                <a:sym typeface="Helvetica Light"/>
              </a:defRPr>
            </a:lvl5pPr>
            <a:lvl6pPr marL="2667134" marR="0" indent="-444522" algn="l" defTabSz="584229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656" marR="0" indent="-444522" algn="l" defTabSz="584229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178" marR="0" indent="-444522" algn="l" defTabSz="584229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700" marR="0" indent="-444522" algn="l" defTabSz="584229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r>
              <a:rPr lang="en-CA"/>
              <a:t>Power BI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CEFC7-A7A5-4C51-918C-82229949E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859" y="3543060"/>
            <a:ext cx="10926936" cy="47595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E4FDE68-F1A1-4E07-89D8-6FF3E40C9EC6}"/>
              </a:ext>
            </a:extLst>
          </p:cNvPr>
          <p:cNvSpPr/>
          <p:nvPr/>
        </p:nvSpPr>
        <p:spPr>
          <a:xfrm rot="482392">
            <a:off x="3101702" y="7275668"/>
            <a:ext cx="2375624" cy="772267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534395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DD9A-A03B-4E6D-9667-B8B77044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400"/>
              <a:t>Data Transformation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4D948-F68D-4D02-893A-06C689671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36669" y="3438525"/>
            <a:ext cx="9905632" cy="2876550"/>
          </a:xfrm>
        </p:spPr>
        <p:txBody>
          <a:bodyPr>
            <a:normAutofit fontScale="92500"/>
          </a:bodyPr>
          <a:lstStyle/>
          <a:p>
            <a:pPr marL="571529" indent="-571529">
              <a:buFont typeface="Arial" panose="020B0604020202020204" pitchFamily="34" charset="0"/>
              <a:buChar char="•"/>
            </a:pPr>
            <a:r>
              <a:rPr lang="en-CA"/>
              <a:t>Power Query</a:t>
            </a:r>
          </a:p>
          <a:p>
            <a:pPr marL="1460574" lvl="1" indent="-571529">
              <a:buFont typeface="Arial" panose="020B0604020202020204" pitchFamily="34" charset="0"/>
              <a:buChar char="•"/>
            </a:pPr>
            <a:r>
              <a:rPr lang="en-CA" err="1"/>
              <a:t>FactPPUG</a:t>
            </a:r>
            <a:r>
              <a:rPr lang="en-CA"/>
              <a:t>, </a:t>
            </a:r>
            <a:r>
              <a:rPr lang="en-CA" err="1"/>
              <a:t>DimRespondent</a:t>
            </a:r>
            <a:r>
              <a:rPr lang="en-CA"/>
              <a:t>, </a:t>
            </a:r>
            <a:r>
              <a:rPr lang="en-CA" err="1"/>
              <a:t>DimQuestion</a:t>
            </a:r>
            <a:endParaRPr lang="en-CA"/>
          </a:p>
          <a:p>
            <a:pPr marL="571529" indent="-571529">
              <a:buFont typeface="Arial" panose="020B0604020202020204" pitchFamily="34" charset="0"/>
              <a:buChar char="•"/>
            </a:pPr>
            <a:r>
              <a:rPr lang="en-CA"/>
              <a:t>Power BI Desktop</a:t>
            </a:r>
          </a:p>
          <a:p>
            <a:pPr marL="1460574" lvl="1" indent="-571529">
              <a:buFont typeface="Arial" panose="020B0604020202020204" pitchFamily="34" charset="0"/>
              <a:buChar char="•"/>
            </a:pPr>
            <a:r>
              <a:rPr lang="en-CA" err="1"/>
              <a:t>DimDate</a:t>
            </a:r>
            <a:endParaRPr lang="en-CA"/>
          </a:p>
          <a:p>
            <a:pPr marL="1460573" lvl="1" indent="-571529">
              <a:buFont typeface="Arial" panose="020B0604020202020204" pitchFamily="34" charset="0"/>
              <a:buChar char="•"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418794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ED967F-2478-4E54-B22D-D4B0C6BC2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1" y="1781952"/>
            <a:ext cx="10807014" cy="44920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4B63E-45D0-49B1-B28E-EA41F294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Calculated Column and Measure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6EB4D-ED43-4827-B12B-7954445A2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3931" y="4246441"/>
            <a:ext cx="4341344" cy="36514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11365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3BD6-6EAD-42AE-BC4D-99630D4B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Visualization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699CD-D1FB-4A29-97CD-4158215233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0925" y="1314129"/>
            <a:ext cx="4205326" cy="108004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/>
              <a:t>Multi-Row Card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4C65E-4456-4C67-A9F4-5EDA436F0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710" y="2777294"/>
            <a:ext cx="7856612" cy="38187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E8D338-0DC1-4EA8-A85E-D86F3321C1E0}"/>
              </a:ext>
            </a:extLst>
          </p:cNvPr>
          <p:cNvSpPr/>
          <p:nvPr/>
        </p:nvSpPr>
        <p:spPr>
          <a:xfrm>
            <a:off x="8280653" y="1626033"/>
            <a:ext cx="6119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/>
              <a:t>Clustered Column Chart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00F14-ED2E-4A1D-84BD-D4FE6A2D9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244" y="2394172"/>
            <a:ext cx="3072007" cy="63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0522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DD9A-A03B-4E6D-9667-B8B77044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400"/>
              <a:t>Publish and Embe</a:t>
            </a:r>
            <a:r>
              <a:rPr lang="en-CA"/>
              <a:t>d the Report</a:t>
            </a:r>
            <a:endParaRPr lang="en-CA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4D948-F68D-4D02-893A-06C689671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241" y="1547218"/>
            <a:ext cx="8466925" cy="73872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/>
              <a:t>Publish to the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DCB4F-15BA-4C77-9FB4-FCE6B008F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5" y="2410629"/>
            <a:ext cx="8964092" cy="44563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D1D2A77-B629-4B4B-BF3F-50FF46957B3F}"/>
              </a:ext>
            </a:extLst>
          </p:cNvPr>
          <p:cNvSpPr/>
          <p:nvPr/>
        </p:nvSpPr>
        <p:spPr>
          <a:xfrm>
            <a:off x="10033348" y="1916582"/>
            <a:ext cx="7176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29" indent="-571529">
              <a:buFont typeface="Arial" panose="020B0604020202020204" pitchFamily="34" charset="0"/>
              <a:buChar char="•"/>
            </a:pPr>
            <a:r>
              <a:rPr lang="en-CA"/>
              <a:t>Embed in MS Teams Channel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E8082F3-5757-457B-B211-001B724816B8}"/>
              </a:ext>
            </a:extLst>
          </p:cNvPr>
          <p:cNvSpPr/>
          <p:nvPr/>
        </p:nvSpPr>
        <p:spPr>
          <a:xfrm rot="442197">
            <a:off x="3755891" y="7476084"/>
            <a:ext cx="2375624" cy="772267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56444D-FE62-428B-B318-D17199B56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209" y="3441779"/>
            <a:ext cx="9358484" cy="50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5088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DD9A-A03B-4E6D-9667-B8B77044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Visualize Survey Response in Power BI</a:t>
            </a:r>
            <a:endParaRPr lang="en-CA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4D948-F68D-4D02-893A-06C689671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51723" y="2822712"/>
            <a:ext cx="15253252" cy="4929809"/>
          </a:xfrm>
        </p:spPr>
        <p:txBody>
          <a:bodyPr>
            <a:normAutofit lnSpcReduction="10000"/>
          </a:bodyPr>
          <a:lstStyle/>
          <a:p>
            <a:r>
              <a:rPr lang="en-CA"/>
              <a:t>Reference</a:t>
            </a:r>
          </a:p>
          <a:p>
            <a:pPr marL="571529" indent="-571529">
              <a:buFont typeface="Arial" panose="020B0604020202020204" pitchFamily="34" charset="0"/>
              <a:buChar char="•"/>
            </a:pPr>
            <a:r>
              <a:rPr lang="en-CA" sz="2800"/>
              <a:t>Create a Report on a SharePoint List</a:t>
            </a:r>
          </a:p>
          <a:p>
            <a:pPr lvl="1" indent="0">
              <a:buNone/>
            </a:pPr>
            <a:r>
              <a:rPr lang="en-CA" sz="2600">
                <a:hlinkClick r:id="rId2"/>
              </a:rPr>
              <a:t>https://docs.microsoft.com/en-us/power-bi/desktop-sharepoint-online-list</a:t>
            </a:r>
            <a:endParaRPr lang="en-CA" sz="2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/>
              <a:t>Star Schema: Still Relevant Almost 30 years Later?</a:t>
            </a:r>
            <a:endParaRPr lang="en-CA" sz="2800"/>
          </a:p>
          <a:p>
            <a:pPr lvl="1" indent="0">
              <a:buNone/>
            </a:pPr>
            <a:r>
              <a:rPr lang="en-CA" sz="2600">
                <a:hlinkClick r:id="rId3"/>
              </a:rPr>
              <a:t>https://iterationinsights.com/star-schema-still-relevant-almost-30-years-later/</a:t>
            </a:r>
            <a:endParaRPr lang="en-CA" sz="26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/>
              <a:t>Creating a simple date table in DAX </a:t>
            </a:r>
          </a:p>
          <a:p>
            <a:pPr marL="889045" lvl="2" indent="0">
              <a:buNone/>
            </a:pPr>
            <a:r>
              <a:rPr lang="en-CA" sz="2600">
                <a:hlinkClick r:id="rId4"/>
              </a:rPr>
              <a:t>https://www.sqlbi.com/articles/creating-a-simple-date-table-in-dax/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/>
              <a:t>Embed Report with the Power BI tab for MS Teams</a:t>
            </a:r>
          </a:p>
          <a:p>
            <a:pPr marL="889045" lvl="2" indent="0">
              <a:buNone/>
            </a:pPr>
            <a:r>
              <a:rPr lang="en-CA" sz="2800">
                <a:hlinkClick r:id="rId5"/>
              </a:rPr>
              <a:t>https://docs.microsoft.com/en-us/power-bi/service-embed-report-microsoft-teams</a:t>
            </a:r>
            <a:endParaRPr lang="en-CA" sz="2800"/>
          </a:p>
          <a:p>
            <a:pPr marL="571528" indent="-571529">
              <a:buFont typeface="Arial" panose="020B0604020202020204" pitchFamily="34" charset="0"/>
              <a:buChar char="•"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11506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7DDA0-1BD4-4CB5-98CF-B8730EDBBE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CA" b="1">
                <a:latin typeface="+mj-lt"/>
              </a:rPr>
              <a:t>Thank you for listening!</a:t>
            </a:r>
          </a:p>
          <a:p>
            <a:pPr algn="ctr"/>
            <a:r>
              <a:rPr lang="en-CA" b="1"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825554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DD9A-A03B-4E6D-9667-B8B77044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Renata Kalsbeek</a:t>
            </a:r>
            <a:endParaRPr lang="en-CA" sz="4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4D948-F68D-4D02-893A-06C689671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9445" y="2133302"/>
            <a:ext cx="11549593" cy="5808111"/>
          </a:xfrm>
        </p:spPr>
        <p:txBody>
          <a:bodyPr>
            <a:normAutofit/>
          </a:bodyPr>
          <a:lstStyle/>
          <a:p>
            <a:pPr marL="1905066" lvl="2" indent="-571500"/>
            <a:r>
              <a:rPr lang="en-CA" sz="2800"/>
              <a:t>Marketing Coordinator for Iteration Insights</a:t>
            </a:r>
          </a:p>
          <a:p>
            <a:pPr marL="1905066" lvl="2" indent="-571500"/>
            <a:r>
              <a:rPr lang="en-CA" sz="2800"/>
              <a:t>Power Platform User Group</a:t>
            </a:r>
          </a:p>
          <a:p>
            <a:pPr marL="1905066" lvl="2" indent="-571500"/>
            <a:r>
              <a:rPr lang="en-CA" sz="2800"/>
              <a:t>Calgary Azure Analytics User Group</a:t>
            </a:r>
          </a:p>
          <a:p>
            <a:pPr marL="1905066" lvl="2" indent="-571500"/>
            <a:r>
              <a:rPr lang="en-CA" sz="2800"/>
              <a:t>renata.kalsbeek@iterationinsights.com</a:t>
            </a:r>
          </a:p>
          <a:p>
            <a:pPr marL="1905066" lvl="2" indent="-571500"/>
            <a:r>
              <a:rPr lang="en-CA" sz="2800"/>
              <a:t>https://www.linkedin.com/in/renata-kalsbeek-8b9684111/</a:t>
            </a:r>
          </a:p>
          <a:p>
            <a:pPr marL="1460544" lvl="1" indent="-571500"/>
            <a:endParaRPr lang="en-CA" sz="2800"/>
          </a:p>
          <a:p>
            <a:pPr marL="1460544" lvl="1" indent="-571500"/>
            <a:endParaRPr lang="en-CA"/>
          </a:p>
          <a:p>
            <a:pPr marL="1460544" lvl="1" indent="-571500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7EFF2-0EDB-4C62-ACF0-9479AA042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015" y="2225545"/>
            <a:ext cx="4003371" cy="457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3067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DD9A-A03B-4E6D-9667-B8B77044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400"/>
              <a:t>Tanya Zheng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4D948-F68D-4D02-893A-06C689671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04520" y="2229632"/>
            <a:ext cx="10646917" cy="4824312"/>
          </a:xfrm>
        </p:spPr>
        <p:txBody>
          <a:bodyPr>
            <a:normAutofit/>
          </a:bodyPr>
          <a:lstStyle/>
          <a:p>
            <a:pPr marL="1460544" lvl="1" indent="-571500"/>
            <a:r>
              <a:rPr lang="en-CA" sz="2800" dirty="0"/>
              <a:t>Analytics Consultant for Iteration Insights</a:t>
            </a:r>
          </a:p>
          <a:p>
            <a:pPr marL="1460544" lvl="1" indent="-571500"/>
            <a:r>
              <a:rPr lang="en-CA" sz="2800" dirty="0"/>
              <a:t>Power BI, SSMS, Analysis Services, Azure</a:t>
            </a:r>
          </a:p>
          <a:p>
            <a:pPr marL="1346244" lvl="1" indent="-457200"/>
            <a:r>
              <a:rPr lang="en-CA" sz="2800" dirty="0"/>
              <a:t> MCSA BI Reporting</a:t>
            </a:r>
          </a:p>
          <a:p>
            <a:pPr marL="1460544" lvl="1" indent="-571500"/>
            <a:r>
              <a:rPr lang="en-CA" sz="2800" dirty="0">
                <a:solidFill>
                  <a:schemeClr val="tx1"/>
                </a:solidFill>
              </a:rPr>
              <a:t>tanya.zheng@iterationinsights.com</a:t>
            </a:r>
          </a:p>
          <a:p>
            <a:pPr marL="1460544" lvl="1" indent="-571500"/>
            <a:r>
              <a:rPr lang="en-CA" sz="2800" dirty="0">
                <a:solidFill>
                  <a:schemeClr val="tx1"/>
                </a:solidFill>
              </a:rPr>
              <a:t>https://www.linkedin.com/in/tanya-zheng-44038731/</a:t>
            </a:r>
          </a:p>
          <a:p>
            <a:pPr marL="1460544" lvl="1" indent="-571500"/>
            <a:endParaRPr lang="en-CA" dirty="0"/>
          </a:p>
          <a:p>
            <a:pPr marL="1460544" lvl="1" indent="-571500"/>
            <a:endParaRPr lang="en-CA" dirty="0"/>
          </a:p>
        </p:txBody>
      </p:sp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D3EAFA04-2E09-4FE9-89B9-4F3E093CB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6"/>
          <a:stretch/>
        </p:blipFill>
        <p:spPr>
          <a:xfrm>
            <a:off x="1924679" y="2229631"/>
            <a:ext cx="3443321" cy="46554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726427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1F93-0D93-436D-B0BC-465FE846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Agenda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0BB4645-594A-424B-8E7D-E73ED2530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753601"/>
              </p:ext>
            </p:extLst>
          </p:nvPr>
        </p:nvGraphicFramePr>
        <p:xfrm>
          <a:off x="2890044" y="751740"/>
          <a:ext cx="11560175" cy="770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82235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DD9A-A03B-4E6D-9667-B8B77044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Why are we talking about this?</a:t>
            </a:r>
            <a:endParaRPr lang="en-CA" sz="4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F7DC1D-9F0B-4F3D-B814-4A4583920F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93356" y="3017612"/>
            <a:ext cx="10643673" cy="287655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/>
              <a:t>No Microsoft Forms connector in Power BI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/>
              <a:t>Automation saves us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/>
              <a:t>Power BI allows to manipulate the data as we wish</a:t>
            </a:r>
          </a:p>
        </p:txBody>
      </p:sp>
    </p:spTree>
    <p:extLst>
      <p:ext uri="{BB962C8B-B14F-4D97-AF65-F5344CB8AC3E}">
        <p14:creationId xmlns:p14="http://schemas.microsoft.com/office/powerpoint/2010/main" val="26876827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26A6-2217-43AF-80B5-3EADF48B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233" y="4178407"/>
            <a:ext cx="6165996" cy="638629"/>
          </a:xfrm>
        </p:spPr>
        <p:txBody>
          <a:bodyPr>
            <a:normAutofit fontScale="90000"/>
          </a:bodyPr>
          <a:lstStyle/>
          <a:p>
            <a:r>
              <a:rPr lang="en-CA"/>
              <a:t>From Microsoft Forms to SharePoint List</a:t>
            </a:r>
            <a:br>
              <a:rPr lang="en-CA"/>
            </a:b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593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DD9A-A03B-4E6D-9667-B8B77044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Microsoft Forms</a:t>
            </a:r>
            <a:endParaRPr lang="en-CA" sz="4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F7DC1D-9F0B-4F3D-B814-4A4583920F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8933" y="1878142"/>
            <a:ext cx="8466925" cy="2876550"/>
          </a:xfrm>
        </p:spPr>
        <p:txBody>
          <a:bodyPr anchor="t"/>
          <a:lstStyle/>
          <a:p>
            <a:r>
              <a:rPr lang="en-CA"/>
              <a:t>Create your Survey in Microsoft forms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6C4F91-454C-4732-93BE-1D76202A531C}"/>
              </a:ext>
            </a:extLst>
          </p:cNvPr>
          <p:cNvGrpSpPr/>
          <p:nvPr/>
        </p:nvGrpSpPr>
        <p:grpSpPr>
          <a:xfrm>
            <a:off x="2948933" y="2652463"/>
            <a:ext cx="10878109" cy="4692891"/>
            <a:chOff x="2972996" y="2109249"/>
            <a:chExt cx="10878109" cy="46928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B0CE62-B58F-4395-9309-DB320762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2996" y="2109249"/>
              <a:ext cx="10878109" cy="469289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927FBB-61E9-4A97-9EEB-9B0F530422EE}"/>
                </a:ext>
              </a:extLst>
            </p:cNvPr>
            <p:cNvSpPr/>
            <p:nvPr/>
          </p:nvSpPr>
          <p:spPr>
            <a:xfrm>
              <a:off x="3489158" y="4030579"/>
              <a:ext cx="2057400" cy="1215189"/>
            </a:xfrm>
            <a:prstGeom prst="rect">
              <a:avLst/>
            </a:prstGeom>
            <a:noFill/>
            <a:ln w="25400" cap="flat">
              <a:solidFill>
                <a:srgbClr val="C00000"/>
              </a:solidFill>
              <a:prstDash val="solid"/>
              <a:round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0907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8971A-D2E5-4625-960E-E0B74E64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SharePoint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4EEFE-12B0-49A5-9095-B3CB62E4D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31" y="1590605"/>
            <a:ext cx="10478038" cy="2711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F8FF51-247F-44DF-9925-34A219E40204}"/>
              </a:ext>
            </a:extLst>
          </p:cNvPr>
          <p:cNvSpPr/>
          <p:nvPr/>
        </p:nvSpPr>
        <p:spPr>
          <a:xfrm>
            <a:off x="3091543" y="3393621"/>
            <a:ext cx="1756228" cy="306161"/>
          </a:xfrm>
          <a:prstGeom prst="rect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AF871-F0A9-44EB-A21B-DFD53F8D9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785" y="3964432"/>
            <a:ext cx="9633284" cy="437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218B7E-4FA8-4184-9A57-375FDA0A6750}"/>
              </a:ext>
            </a:extLst>
          </p:cNvPr>
          <p:cNvSpPr/>
          <p:nvPr/>
        </p:nvSpPr>
        <p:spPr>
          <a:xfrm>
            <a:off x="5928610" y="6217302"/>
            <a:ext cx="1756228" cy="306161"/>
          </a:xfrm>
          <a:prstGeom prst="rect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568E6-E1D5-4897-9004-2E51C311396E}"/>
              </a:ext>
            </a:extLst>
          </p:cNvPr>
          <p:cNvSpPr txBox="1"/>
          <p:nvPr/>
        </p:nvSpPr>
        <p:spPr>
          <a:xfrm>
            <a:off x="3251200" y="2071004"/>
            <a:ext cx="2612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C01E8-5A68-43C6-8973-B73CD97CA4AF}"/>
              </a:ext>
            </a:extLst>
          </p:cNvPr>
          <p:cNvSpPr txBox="1"/>
          <p:nvPr/>
        </p:nvSpPr>
        <p:spPr>
          <a:xfrm>
            <a:off x="4717142" y="4323749"/>
            <a:ext cx="2612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/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90FD1D-2B68-4C6E-A825-2AC779245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6211" y="1930929"/>
            <a:ext cx="3245017" cy="544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0276171-AFC3-4BB4-BFAE-9E90DAAD0778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14368463" y="1886178"/>
            <a:ext cx="63023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/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B63C6A-A468-4645-BAD8-744899D82368}"/>
              </a:ext>
            </a:extLst>
          </p:cNvPr>
          <p:cNvSpPr/>
          <p:nvPr/>
        </p:nvSpPr>
        <p:spPr>
          <a:xfrm>
            <a:off x="12824710" y="4634326"/>
            <a:ext cx="1756228" cy="306161"/>
          </a:xfrm>
          <a:prstGeom prst="rect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31776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4666-B068-4E4B-AC33-98356727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Power Automate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6311A-C630-4F69-94F7-03F9E02C2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93E7C-7194-4F00-870F-FA3C6933D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449" y="1406384"/>
            <a:ext cx="11919563" cy="5493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D65884-7F74-4FF9-97DA-3A29D75227BE}"/>
              </a:ext>
            </a:extLst>
          </p:cNvPr>
          <p:cNvSpPr/>
          <p:nvPr/>
        </p:nvSpPr>
        <p:spPr>
          <a:xfrm>
            <a:off x="3048000" y="2717800"/>
            <a:ext cx="2387600" cy="1816100"/>
          </a:xfrm>
          <a:prstGeom prst="rect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0AE97-37F5-47FB-B5A7-D0C006BBC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728" y="3117880"/>
            <a:ext cx="8420533" cy="48897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A07277-3525-444C-B106-C7A9AA4E9F24}"/>
              </a:ext>
            </a:extLst>
          </p:cNvPr>
          <p:cNvSpPr/>
          <p:nvPr/>
        </p:nvSpPr>
        <p:spPr>
          <a:xfrm>
            <a:off x="10198100" y="5029200"/>
            <a:ext cx="3644900" cy="546100"/>
          </a:xfrm>
          <a:prstGeom prst="rect">
            <a:avLst/>
          </a:prstGeom>
          <a:noFill/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215554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teration Insights">
      <a:majorFont>
        <a:latin typeface="Avenir Next LT Pro"/>
        <a:ea typeface="Helvetica Neue"/>
        <a:cs typeface="Helvetica Neue"/>
      </a:majorFont>
      <a:minorFont>
        <a:latin typeface="Avenir Next LT Pro Light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13D8FBA194D4E96B358FDAC895C97" ma:contentTypeVersion="13" ma:contentTypeDescription="Create a new document." ma:contentTypeScope="" ma:versionID="6fcca15f569a9649685dd87ceab43748">
  <xsd:schema xmlns:xsd="http://www.w3.org/2001/XMLSchema" xmlns:xs="http://www.w3.org/2001/XMLSchema" xmlns:p="http://schemas.microsoft.com/office/2006/metadata/properties" xmlns:ns2="f53da5b8-5884-4495-bc76-903730954385" xmlns:ns3="6c6adf3e-82a3-4353-8367-b2111aa234b9" targetNamespace="http://schemas.microsoft.com/office/2006/metadata/properties" ma:root="true" ma:fieldsID="faa0796eb4295e4d1a9004f44c82aded" ns2:_="" ns3:_="">
    <xsd:import namespace="f53da5b8-5884-4495-bc76-903730954385"/>
    <xsd:import namespace="6c6adf3e-82a3-4353-8367-b2111aa234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da5b8-5884-4495-bc76-903730954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adf3e-82a3-4353-8367-b2111aa234b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27E6E7-FCBA-486C-921D-21E8B39E6535}"/>
</file>

<file path=customXml/itemProps2.xml><?xml version="1.0" encoding="utf-8"?>
<ds:datastoreItem xmlns:ds="http://schemas.openxmlformats.org/officeDocument/2006/customXml" ds:itemID="{55D7D9BF-C4C0-49B6-9E97-85B30C9D77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C57CF8-F4D2-45C8-ADBA-646EA515577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469</Words>
  <Application>Microsoft Office PowerPoint</Application>
  <PresentationFormat>Custom</PresentationFormat>
  <Paragraphs>81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 Next LT Pro</vt:lpstr>
      <vt:lpstr>Avenir Next LT Pro Light</vt:lpstr>
      <vt:lpstr>Calibri</vt:lpstr>
      <vt:lpstr>Helvetica Light</vt:lpstr>
      <vt:lpstr>Helvetica Neue</vt:lpstr>
      <vt:lpstr>White</vt:lpstr>
      <vt:lpstr>Visualizing MS Forms  Responses in Power BI</vt:lpstr>
      <vt:lpstr>Renata Kalsbeek</vt:lpstr>
      <vt:lpstr>Tanya Zheng</vt:lpstr>
      <vt:lpstr>Agenda</vt:lpstr>
      <vt:lpstr>Why are we talking about this?</vt:lpstr>
      <vt:lpstr>From Microsoft Forms to SharePoint List </vt:lpstr>
      <vt:lpstr>Microsoft Forms</vt:lpstr>
      <vt:lpstr>SharePoint List</vt:lpstr>
      <vt:lpstr>Power Automate</vt:lpstr>
      <vt:lpstr>Power Automate</vt:lpstr>
      <vt:lpstr>From SharePoint List to Power BI Report </vt:lpstr>
      <vt:lpstr>Visualize Survey Response in Power BI</vt:lpstr>
      <vt:lpstr>Getting Data into Power BI</vt:lpstr>
      <vt:lpstr>Data Transformation</vt:lpstr>
      <vt:lpstr>Calculated Column and Measure</vt:lpstr>
      <vt:lpstr>Visualization</vt:lpstr>
      <vt:lpstr>Publish and Embed the Report</vt:lpstr>
      <vt:lpstr>Visualize Survey Response in Power BI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Renata Kalsbeek</dc:creator>
  <cp:lastModifiedBy>Renata Kalsbeek</cp:lastModifiedBy>
  <cp:revision>1</cp:revision>
  <dcterms:modified xsi:type="dcterms:W3CDTF">2020-05-14T16:04:57Z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0x010100D7413D8FBA194D4E96B358FDAC895C97</vt:lpwstr>
  </property>
</Properties>
</file>